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7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65" r:id="rId14"/>
    <p:sldId id="266" r:id="rId15"/>
    <p:sldId id="271" r:id="rId16"/>
    <p:sldId id="273" r:id="rId17"/>
    <p:sldId id="267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4240C5-71A5-42F1-9E0D-56680525B03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082E32A-31F9-4279-848F-F175868FB2B4}">
      <dgm:prSet phldrT="[Tekst]"/>
      <dgm:spPr/>
      <dgm:t>
        <a:bodyPr/>
        <a:lstStyle/>
        <a:p>
          <a:r>
            <a:rPr lang="hr-HR" dirty="0" smtClean="0"/>
            <a:t>Elementi</a:t>
          </a:r>
          <a:endParaRPr lang="hr-HR" dirty="0"/>
        </a:p>
      </dgm:t>
    </dgm:pt>
    <dgm:pt modelId="{AB77D182-DB42-4894-8404-8FAFE89D5A29}" type="parTrans" cxnId="{4E93B6D1-16A1-415D-838B-69D459C81449}">
      <dgm:prSet/>
      <dgm:spPr/>
      <dgm:t>
        <a:bodyPr/>
        <a:lstStyle/>
        <a:p>
          <a:endParaRPr lang="hr-HR"/>
        </a:p>
      </dgm:t>
    </dgm:pt>
    <dgm:pt modelId="{6E4A9517-738E-4C3A-86B0-F14EC7F423BC}" type="sibTrans" cxnId="{4E93B6D1-16A1-415D-838B-69D459C81449}">
      <dgm:prSet/>
      <dgm:spPr/>
      <dgm:t>
        <a:bodyPr/>
        <a:lstStyle/>
        <a:p>
          <a:endParaRPr lang="hr-HR"/>
        </a:p>
      </dgm:t>
    </dgm:pt>
    <dgm:pt modelId="{F0115622-82C5-4634-8FC3-66AD1074B7B8}">
      <dgm:prSet phldrT="[Tekst]"/>
      <dgm:spPr/>
      <dgm:t>
        <a:bodyPr/>
        <a:lstStyle/>
        <a:p>
          <a:r>
            <a:rPr lang="hr-HR" dirty="0" smtClean="0"/>
            <a:t>zajednički</a:t>
          </a:r>
          <a:endParaRPr lang="hr-HR" dirty="0"/>
        </a:p>
      </dgm:t>
    </dgm:pt>
    <dgm:pt modelId="{68600B15-C1DF-4308-8FA3-E512453D0A31}" type="parTrans" cxnId="{7627272F-C6B0-4F7B-B466-A5E9607CF206}">
      <dgm:prSet/>
      <dgm:spPr/>
      <dgm:t>
        <a:bodyPr/>
        <a:lstStyle/>
        <a:p>
          <a:endParaRPr lang="hr-HR"/>
        </a:p>
      </dgm:t>
    </dgm:pt>
    <dgm:pt modelId="{AA287CC8-EA4F-4929-B0A9-FC2843168A26}" type="sibTrans" cxnId="{7627272F-C6B0-4F7B-B466-A5E9607CF206}">
      <dgm:prSet/>
      <dgm:spPr/>
      <dgm:t>
        <a:bodyPr/>
        <a:lstStyle/>
        <a:p>
          <a:endParaRPr lang="hr-HR"/>
        </a:p>
      </dgm:t>
    </dgm:pt>
    <dgm:pt modelId="{2AEA02DE-64A3-4B9D-BC38-F0FAC9C64FC7}">
      <dgm:prSet phldrT="[Tekst]"/>
      <dgm:spPr/>
      <dgm:t>
        <a:bodyPr/>
        <a:lstStyle/>
        <a:p>
          <a:r>
            <a:rPr lang="hr-HR" dirty="0" smtClean="0"/>
            <a:t>dodatan</a:t>
          </a:r>
          <a:endParaRPr lang="hr-HR" dirty="0"/>
        </a:p>
      </dgm:t>
    </dgm:pt>
    <dgm:pt modelId="{95F5BFFD-69BE-4424-91CE-3C14D4D256B9}" type="parTrans" cxnId="{7236C592-A013-4093-95F3-6D113DDDE3AE}">
      <dgm:prSet/>
      <dgm:spPr/>
      <dgm:t>
        <a:bodyPr/>
        <a:lstStyle/>
        <a:p>
          <a:endParaRPr lang="hr-HR"/>
        </a:p>
      </dgm:t>
    </dgm:pt>
    <dgm:pt modelId="{B8075989-E513-4278-9758-A44B79ED1B21}" type="sibTrans" cxnId="{7236C592-A013-4093-95F3-6D113DDDE3AE}">
      <dgm:prSet/>
      <dgm:spPr/>
      <dgm:t>
        <a:bodyPr/>
        <a:lstStyle/>
        <a:p>
          <a:endParaRPr lang="hr-HR"/>
        </a:p>
      </dgm:t>
    </dgm:pt>
    <dgm:pt modelId="{0C85F72F-8155-4BA4-91B3-AFDF6821F42E}">
      <dgm:prSet phldrT="[Tekst]"/>
      <dgm:spPr/>
      <dgm:t>
        <a:bodyPr/>
        <a:lstStyle/>
        <a:p>
          <a:r>
            <a:rPr lang="hr-HR" dirty="0" smtClean="0"/>
            <a:t>poseban</a:t>
          </a:r>
          <a:endParaRPr lang="hr-HR" dirty="0"/>
        </a:p>
      </dgm:t>
    </dgm:pt>
    <dgm:pt modelId="{A99178A1-5876-49E5-84F7-D75B54B918F6}" type="parTrans" cxnId="{75FA0589-6AAA-4691-80B8-453B9EBA0BFE}">
      <dgm:prSet/>
      <dgm:spPr/>
      <dgm:t>
        <a:bodyPr/>
        <a:lstStyle/>
        <a:p>
          <a:endParaRPr lang="hr-HR"/>
        </a:p>
      </dgm:t>
    </dgm:pt>
    <dgm:pt modelId="{A4B13F0C-A6D6-4539-A9FA-B4C9D40D73AD}" type="sibTrans" cxnId="{75FA0589-6AAA-4691-80B8-453B9EBA0BFE}">
      <dgm:prSet/>
      <dgm:spPr/>
      <dgm:t>
        <a:bodyPr/>
        <a:lstStyle/>
        <a:p>
          <a:endParaRPr lang="hr-HR"/>
        </a:p>
      </dgm:t>
    </dgm:pt>
    <dgm:pt modelId="{C8D2290C-F352-419E-8744-1C3B3748AAC1}" type="pres">
      <dgm:prSet presAssocID="{C54240C5-71A5-42F1-9E0D-56680525B0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r-HR"/>
        </a:p>
      </dgm:t>
    </dgm:pt>
    <dgm:pt modelId="{0CEDDA09-D4D6-4532-9F73-A95A34233DB7}" type="pres">
      <dgm:prSet presAssocID="{9082E32A-31F9-4279-848F-F175868FB2B4}" presName="hierRoot1" presStyleCnt="0">
        <dgm:presLayoutVars>
          <dgm:hierBranch val="init"/>
        </dgm:presLayoutVars>
      </dgm:prSet>
      <dgm:spPr/>
    </dgm:pt>
    <dgm:pt modelId="{22680109-379A-4A5D-9BBD-BAEA8F84EF7C}" type="pres">
      <dgm:prSet presAssocID="{9082E32A-31F9-4279-848F-F175868FB2B4}" presName="rootComposite1" presStyleCnt="0"/>
      <dgm:spPr/>
    </dgm:pt>
    <dgm:pt modelId="{94897952-38BC-4106-A658-E47E053B17A9}" type="pres">
      <dgm:prSet presAssocID="{9082E32A-31F9-4279-848F-F175868FB2B4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905D6E62-F303-4892-B45B-0BBCEC6398CF}" type="pres">
      <dgm:prSet presAssocID="{9082E32A-31F9-4279-848F-F175868FB2B4}" presName="rootConnector1" presStyleLbl="node1" presStyleIdx="0" presStyleCnt="0"/>
      <dgm:spPr/>
      <dgm:t>
        <a:bodyPr/>
        <a:lstStyle/>
        <a:p>
          <a:endParaRPr lang="hr-HR"/>
        </a:p>
      </dgm:t>
    </dgm:pt>
    <dgm:pt modelId="{2574B136-9D42-4ADE-A74C-EB6597AE0599}" type="pres">
      <dgm:prSet presAssocID="{9082E32A-31F9-4279-848F-F175868FB2B4}" presName="hierChild2" presStyleCnt="0"/>
      <dgm:spPr/>
    </dgm:pt>
    <dgm:pt modelId="{B510B0A9-0887-4809-9E26-C3B39165A667}" type="pres">
      <dgm:prSet presAssocID="{68600B15-C1DF-4308-8FA3-E512453D0A31}" presName="Name37" presStyleLbl="parChTrans1D2" presStyleIdx="0" presStyleCnt="3"/>
      <dgm:spPr/>
      <dgm:t>
        <a:bodyPr/>
        <a:lstStyle/>
        <a:p>
          <a:endParaRPr lang="hr-HR"/>
        </a:p>
      </dgm:t>
    </dgm:pt>
    <dgm:pt modelId="{C5DF369A-B2C1-42D6-818D-675D42D148F2}" type="pres">
      <dgm:prSet presAssocID="{F0115622-82C5-4634-8FC3-66AD1074B7B8}" presName="hierRoot2" presStyleCnt="0">
        <dgm:presLayoutVars>
          <dgm:hierBranch val="init"/>
        </dgm:presLayoutVars>
      </dgm:prSet>
      <dgm:spPr/>
    </dgm:pt>
    <dgm:pt modelId="{E2BBD68A-F810-4236-833E-5D8E138D8755}" type="pres">
      <dgm:prSet presAssocID="{F0115622-82C5-4634-8FC3-66AD1074B7B8}" presName="rootComposite" presStyleCnt="0"/>
      <dgm:spPr/>
    </dgm:pt>
    <dgm:pt modelId="{EB31CB91-2C84-4CB7-83E2-AC8D8808632A}" type="pres">
      <dgm:prSet presAssocID="{F0115622-82C5-4634-8FC3-66AD1074B7B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9D3FED8-A697-47FF-9263-5707641B68DD}" type="pres">
      <dgm:prSet presAssocID="{F0115622-82C5-4634-8FC3-66AD1074B7B8}" presName="rootConnector" presStyleLbl="node2" presStyleIdx="0" presStyleCnt="3"/>
      <dgm:spPr/>
      <dgm:t>
        <a:bodyPr/>
        <a:lstStyle/>
        <a:p>
          <a:endParaRPr lang="hr-HR"/>
        </a:p>
      </dgm:t>
    </dgm:pt>
    <dgm:pt modelId="{9788FAE3-28F1-495C-9062-9EDD40C04620}" type="pres">
      <dgm:prSet presAssocID="{F0115622-82C5-4634-8FC3-66AD1074B7B8}" presName="hierChild4" presStyleCnt="0"/>
      <dgm:spPr/>
    </dgm:pt>
    <dgm:pt modelId="{548073FC-A6E8-435A-BB02-3AC33549F0AC}" type="pres">
      <dgm:prSet presAssocID="{F0115622-82C5-4634-8FC3-66AD1074B7B8}" presName="hierChild5" presStyleCnt="0"/>
      <dgm:spPr/>
    </dgm:pt>
    <dgm:pt modelId="{AC0EC76F-5A21-4D73-84DE-559FD298A068}" type="pres">
      <dgm:prSet presAssocID="{95F5BFFD-69BE-4424-91CE-3C14D4D256B9}" presName="Name37" presStyleLbl="parChTrans1D2" presStyleIdx="1" presStyleCnt="3"/>
      <dgm:spPr/>
      <dgm:t>
        <a:bodyPr/>
        <a:lstStyle/>
        <a:p>
          <a:endParaRPr lang="hr-HR"/>
        </a:p>
      </dgm:t>
    </dgm:pt>
    <dgm:pt modelId="{A1671FDD-6F10-4256-967E-C8201E77E742}" type="pres">
      <dgm:prSet presAssocID="{2AEA02DE-64A3-4B9D-BC38-F0FAC9C64FC7}" presName="hierRoot2" presStyleCnt="0">
        <dgm:presLayoutVars>
          <dgm:hierBranch val="init"/>
        </dgm:presLayoutVars>
      </dgm:prSet>
      <dgm:spPr/>
    </dgm:pt>
    <dgm:pt modelId="{12281877-3417-4698-8CBD-BA4347670D0B}" type="pres">
      <dgm:prSet presAssocID="{2AEA02DE-64A3-4B9D-BC38-F0FAC9C64FC7}" presName="rootComposite" presStyleCnt="0"/>
      <dgm:spPr/>
    </dgm:pt>
    <dgm:pt modelId="{EB5D8CEC-0C5B-419B-89B8-7677A02555AA}" type="pres">
      <dgm:prSet presAssocID="{2AEA02DE-64A3-4B9D-BC38-F0FAC9C64FC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D64BB855-AD86-48CA-BEF7-03FDF1967734}" type="pres">
      <dgm:prSet presAssocID="{2AEA02DE-64A3-4B9D-BC38-F0FAC9C64FC7}" presName="rootConnector" presStyleLbl="node2" presStyleIdx="1" presStyleCnt="3"/>
      <dgm:spPr/>
      <dgm:t>
        <a:bodyPr/>
        <a:lstStyle/>
        <a:p>
          <a:endParaRPr lang="hr-HR"/>
        </a:p>
      </dgm:t>
    </dgm:pt>
    <dgm:pt modelId="{94E0EB97-DAAB-48AC-9BD8-C1F4D1C58FEB}" type="pres">
      <dgm:prSet presAssocID="{2AEA02DE-64A3-4B9D-BC38-F0FAC9C64FC7}" presName="hierChild4" presStyleCnt="0"/>
      <dgm:spPr/>
    </dgm:pt>
    <dgm:pt modelId="{E51155C1-0B1D-443E-AC18-A4B5840AF056}" type="pres">
      <dgm:prSet presAssocID="{2AEA02DE-64A3-4B9D-BC38-F0FAC9C64FC7}" presName="hierChild5" presStyleCnt="0"/>
      <dgm:spPr/>
    </dgm:pt>
    <dgm:pt modelId="{6DB0D6A0-28AC-4F72-A56A-D7386F63A47D}" type="pres">
      <dgm:prSet presAssocID="{A99178A1-5876-49E5-84F7-D75B54B918F6}" presName="Name37" presStyleLbl="parChTrans1D2" presStyleIdx="2" presStyleCnt="3"/>
      <dgm:spPr/>
      <dgm:t>
        <a:bodyPr/>
        <a:lstStyle/>
        <a:p>
          <a:endParaRPr lang="hr-HR"/>
        </a:p>
      </dgm:t>
    </dgm:pt>
    <dgm:pt modelId="{FA2EB284-428E-4364-8C5C-F406F1E5510C}" type="pres">
      <dgm:prSet presAssocID="{0C85F72F-8155-4BA4-91B3-AFDF6821F42E}" presName="hierRoot2" presStyleCnt="0">
        <dgm:presLayoutVars>
          <dgm:hierBranch val="init"/>
        </dgm:presLayoutVars>
      </dgm:prSet>
      <dgm:spPr/>
    </dgm:pt>
    <dgm:pt modelId="{9176E51E-4FF3-43B1-84AF-DD61FA95793F}" type="pres">
      <dgm:prSet presAssocID="{0C85F72F-8155-4BA4-91B3-AFDF6821F42E}" presName="rootComposite" presStyleCnt="0"/>
      <dgm:spPr/>
    </dgm:pt>
    <dgm:pt modelId="{C4A279A8-06D4-4E64-BF1E-FE5D06866DEA}" type="pres">
      <dgm:prSet presAssocID="{0C85F72F-8155-4BA4-91B3-AFDF6821F42E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hr-HR"/>
        </a:p>
      </dgm:t>
    </dgm:pt>
    <dgm:pt modelId="{F5CB9A4C-E4B1-456E-9A9A-B7804A36CAE3}" type="pres">
      <dgm:prSet presAssocID="{0C85F72F-8155-4BA4-91B3-AFDF6821F42E}" presName="rootConnector" presStyleLbl="node2" presStyleIdx="2" presStyleCnt="3"/>
      <dgm:spPr/>
      <dgm:t>
        <a:bodyPr/>
        <a:lstStyle/>
        <a:p>
          <a:endParaRPr lang="hr-HR"/>
        </a:p>
      </dgm:t>
    </dgm:pt>
    <dgm:pt modelId="{9B02D441-3D2F-4DCA-9D73-717A29594AA0}" type="pres">
      <dgm:prSet presAssocID="{0C85F72F-8155-4BA4-91B3-AFDF6821F42E}" presName="hierChild4" presStyleCnt="0"/>
      <dgm:spPr/>
    </dgm:pt>
    <dgm:pt modelId="{FA00DB68-A168-4706-898D-C292123D519A}" type="pres">
      <dgm:prSet presAssocID="{0C85F72F-8155-4BA4-91B3-AFDF6821F42E}" presName="hierChild5" presStyleCnt="0"/>
      <dgm:spPr/>
    </dgm:pt>
    <dgm:pt modelId="{84FE9331-3C76-4CD4-97BC-7A9C47BAD2B0}" type="pres">
      <dgm:prSet presAssocID="{9082E32A-31F9-4279-848F-F175868FB2B4}" presName="hierChild3" presStyleCnt="0"/>
      <dgm:spPr/>
    </dgm:pt>
  </dgm:ptLst>
  <dgm:cxnLst>
    <dgm:cxn modelId="{7236C592-A013-4093-95F3-6D113DDDE3AE}" srcId="{9082E32A-31F9-4279-848F-F175868FB2B4}" destId="{2AEA02DE-64A3-4B9D-BC38-F0FAC9C64FC7}" srcOrd="1" destOrd="0" parTransId="{95F5BFFD-69BE-4424-91CE-3C14D4D256B9}" sibTransId="{B8075989-E513-4278-9758-A44B79ED1B21}"/>
    <dgm:cxn modelId="{A8BE6439-8EA6-485C-94A2-0E2FD108FD94}" type="presOf" srcId="{95F5BFFD-69BE-4424-91CE-3C14D4D256B9}" destId="{AC0EC76F-5A21-4D73-84DE-559FD298A068}" srcOrd="0" destOrd="0" presId="urn:microsoft.com/office/officeart/2005/8/layout/orgChart1"/>
    <dgm:cxn modelId="{364D1352-F456-440D-9BFA-FB08B8A772DF}" type="presOf" srcId="{2AEA02DE-64A3-4B9D-BC38-F0FAC9C64FC7}" destId="{D64BB855-AD86-48CA-BEF7-03FDF1967734}" srcOrd="1" destOrd="0" presId="urn:microsoft.com/office/officeart/2005/8/layout/orgChart1"/>
    <dgm:cxn modelId="{458B4B47-1BED-4013-97BC-BDA840457E61}" type="presOf" srcId="{2AEA02DE-64A3-4B9D-BC38-F0FAC9C64FC7}" destId="{EB5D8CEC-0C5B-419B-89B8-7677A02555AA}" srcOrd="0" destOrd="0" presId="urn:microsoft.com/office/officeart/2005/8/layout/orgChart1"/>
    <dgm:cxn modelId="{E967D987-EDDD-432C-94D2-363463AAC91E}" type="presOf" srcId="{0C85F72F-8155-4BA4-91B3-AFDF6821F42E}" destId="{C4A279A8-06D4-4E64-BF1E-FE5D06866DEA}" srcOrd="0" destOrd="0" presId="urn:microsoft.com/office/officeart/2005/8/layout/orgChart1"/>
    <dgm:cxn modelId="{C0E5620E-7E98-49CD-AD53-58A06E77AE52}" type="presOf" srcId="{A99178A1-5876-49E5-84F7-D75B54B918F6}" destId="{6DB0D6A0-28AC-4F72-A56A-D7386F63A47D}" srcOrd="0" destOrd="0" presId="urn:microsoft.com/office/officeart/2005/8/layout/orgChart1"/>
    <dgm:cxn modelId="{75FA0589-6AAA-4691-80B8-453B9EBA0BFE}" srcId="{9082E32A-31F9-4279-848F-F175868FB2B4}" destId="{0C85F72F-8155-4BA4-91B3-AFDF6821F42E}" srcOrd="2" destOrd="0" parTransId="{A99178A1-5876-49E5-84F7-D75B54B918F6}" sibTransId="{A4B13F0C-A6D6-4539-A9FA-B4C9D40D73AD}"/>
    <dgm:cxn modelId="{E8BC326A-3CE6-4AC8-A492-A842F1CD9287}" type="presOf" srcId="{0C85F72F-8155-4BA4-91B3-AFDF6821F42E}" destId="{F5CB9A4C-E4B1-456E-9A9A-B7804A36CAE3}" srcOrd="1" destOrd="0" presId="urn:microsoft.com/office/officeart/2005/8/layout/orgChart1"/>
    <dgm:cxn modelId="{AB4DCD74-1927-407C-907B-148B8DCC118F}" type="presOf" srcId="{9082E32A-31F9-4279-848F-F175868FB2B4}" destId="{94897952-38BC-4106-A658-E47E053B17A9}" srcOrd="0" destOrd="0" presId="urn:microsoft.com/office/officeart/2005/8/layout/orgChart1"/>
    <dgm:cxn modelId="{4E93B6D1-16A1-415D-838B-69D459C81449}" srcId="{C54240C5-71A5-42F1-9E0D-56680525B035}" destId="{9082E32A-31F9-4279-848F-F175868FB2B4}" srcOrd="0" destOrd="0" parTransId="{AB77D182-DB42-4894-8404-8FAFE89D5A29}" sibTransId="{6E4A9517-738E-4C3A-86B0-F14EC7F423BC}"/>
    <dgm:cxn modelId="{D20416C1-BA40-4AA5-9B30-02BAB4732689}" type="presOf" srcId="{9082E32A-31F9-4279-848F-F175868FB2B4}" destId="{905D6E62-F303-4892-B45B-0BBCEC6398CF}" srcOrd="1" destOrd="0" presId="urn:microsoft.com/office/officeart/2005/8/layout/orgChart1"/>
    <dgm:cxn modelId="{D8B73640-34DF-449D-B8F9-6A3ABCD63909}" type="presOf" srcId="{C54240C5-71A5-42F1-9E0D-56680525B035}" destId="{C8D2290C-F352-419E-8744-1C3B3748AAC1}" srcOrd="0" destOrd="0" presId="urn:microsoft.com/office/officeart/2005/8/layout/orgChart1"/>
    <dgm:cxn modelId="{8E543DBB-6BE9-49A7-9A54-9281C5553066}" type="presOf" srcId="{F0115622-82C5-4634-8FC3-66AD1074B7B8}" destId="{F9D3FED8-A697-47FF-9263-5707641B68DD}" srcOrd="1" destOrd="0" presId="urn:microsoft.com/office/officeart/2005/8/layout/orgChart1"/>
    <dgm:cxn modelId="{7627272F-C6B0-4F7B-B466-A5E9607CF206}" srcId="{9082E32A-31F9-4279-848F-F175868FB2B4}" destId="{F0115622-82C5-4634-8FC3-66AD1074B7B8}" srcOrd="0" destOrd="0" parTransId="{68600B15-C1DF-4308-8FA3-E512453D0A31}" sibTransId="{AA287CC8-EA4F-4929-B0A9-FC2843168A26}"/>
    <dgm:cxn modelId="{DB082F07-FDC0-43ED-8AD8-69DEF3BCEBAF}" type="presOf" srcId="{68600B15-C1DF-4308-8FA3-E512453D0A31}" destId="{B510B0A9-0887-4809-9E26-C3B39165A667}" srcOrd="0" destOrd="0" presId="urn:microsoft.com/office/officeart/2005/8/layout/orgChart1"/>
    <dgm:cxn modelId="{F3BCA40E-BE1B-4F6D-AAEC-12B4C7E7078B}" type="presOf" srcId="{F0115622-82C5-4634-8FC3-66AD1074B7B8}" destId="{EB31CB91-2C84-4CB7-83E2-AC8D8808632A}" srcOrd="0" destOrd="0" presId="urn:microsoft.com/office/officeart/2005/8/layout/orgChart1"/>
    <dgm:cxn modelId="{C359E1A2-FD50-46B6-A914-D572798DA36E}" type="presParOf" srcId="{C8D2290C-F352-419E-8744-1C3B3748AAC1}" destId="{0CEDDA09-D4D6-4532-9F73-A95A34233DB7}" srcOrd="0" destOrd="0" presId="urn:microsoft.com/office/officeart/2005/8/layout/orgChart1"/>
    <dgm:cxn modelId="{0A99ED15-8614-471F-AD49-9FE3E5383D1E}" type="presParOf" srcId="{0CEDDA09-D4D6-4532-9F73-A95A34233DB7}" destId="{22680109-379A-4A5D-9BBD-BAEA8F84EF7C}" srcOrd="0" destOrd="0" presId="urn:microsoft.com/office/officeart/2005/8/layout/orgChart1"/>
    <dgm:cxn modelId="{75CD8251-B451-473C-92D0-DDD99CB2C453}" type="presParOf" srcId="{22680109-379A-4A5D-9BBD-BAEA8F84EF7C}" destId="{94897952-38BC-4106-A658-E47E053B17A9}" srcOrd="0" destOrd="0" presId="urn:microsoft.com/office/officeart/2005/8/layout/orgChart1"/>
    <dgm:cxn modelId="{FB1880F4-2ED3-4BFD-9AC5-887CD5DBA1F9}" type="presParOf" srcId="{22680109-379A-4A5D-9BBD-BAEA8F84EF7C}" destId="{905D6E62-F303-4892-B45B-0BBCEC6398CF}" srcOrd="1" destOrd="0" presId="urn:microsoft.com/office/officeart/2005/8/layout/orgChart1"/>
    <dgm:cxn modelId="{A88F15AA-D401-4648-9D8D-3D258257DCBA}" type="presParOf" srcId="{0CEDDA09-D4D6-4532-9F73-A95A34233DB7}" destId="{2574B136-9D42-4ADE-A74C-EB6597AE0599}" srcOrd="1" destOrd="0" presId="urn:microsoft.com/office/officeart/2005/8/layout/orgChart1"/>
    <dgm:cxn modelId="{DD43F940-9C85-42DB-858A-FBAAF5D0D5DF}" type="presParOf" srcId="{2574B136-9D42-4ADE-A74C-EB6597AE0599}" destId="{B510B0A9-0887-4809-9E26-C3B39165A667}" srcOrd="0" destOrd="0" presId="urn:microsoft.com/office/officeart/2005/8/layout/orgChart1"/>
    <dgm:cxn modelId="{6C74B56A-1593-41D7-A5E5-ECEB79BBF0C4}" type="presParOf" srcId="{2574B136-9D42-4ADE-A74C-EB6597AE0599}" destId="{C5DF369A-B2C1-42D6-818D-675D42D148F2}" srcOrd="1" destOrd="0" presId="urn:microsoft.com/office/officeart/2005/8/layout/orgChart1"/>
    <dgm:cxn modelId="{507B914A-9F4B-4A2E-9F07-0E7FC0C8B847}" type="presParOf" srcId="{C5DF369A-B2C1-42D6-818D-675D42D148F2}" destId="{E2BBD68A-F810-4236-833E-5D8E138D8755}" srcOrd="0" destOrd="0" presId="urn:microsoft.com/office/officeart/2005/8/layout/orgChart1"/>
    <dgm:cxn modelId="{5189B721-AEAD-4FF3-A292-8273C6C9E507}" type="presParOf" srcId="{E2BBD68A-F810-4236-833E-5D8E138D8755}" destId="{EB31CB91-2C84-4CB7-83E2-AC8D8808632A}" srcOrd="0" destOrd="0" presId="urn:microsoft.com/office/officeart/2005/8/layout/orgChart1"/>
    <dgm:cxn modelId="{3B3CE2DC-F003-48FF-98BD-5FB70DEE0178}" type="presParOf" srcId="{E2BBD68A-F810-4236-833E-5D8E138D8755}" destId="{F9D3FED8-A697-47FF-9263-5707641B68DD}" srcOrd="1" destOrd="0" presId="urn:microsoft.com/office/officeart/2005/8/layout/orgChart1"/>
    <dgm:cxn modelId="{E9F063D6-D297-493F-839C-BD3956DB8BE3}" type="presParOf" srcId="{C5DF369A-B2C1-42D6-818D-675D42D148F2}" destId="{9788FAE3-28F1-495C-9062-9EDD40C04620}" srcOrd="1" destOrd="0" presId="urn:microsoft.com/office/officeart/2005/8/layout/orgChart1"/>
    <dgm:cxn modelId="{716B89BE-EE8C-4637-ABC5-628DDF7FB667}" type="presParOf" srcId="{C5DF369A-B2C1-42D6-818D-675D42D148F2}" destId="{548073FC-A6E8-435A-BB02-3AC33549F0AC}" srcOrd="2" destOrd="0" presId="urn:microsoft.com/office/officeart/2005/8/layout/orgChart1"/>
    <dgm:cxn modelId="{2D06F39C-3A50-48F7-980F-D99AC7FE36DB}" type="presParOf" srcId="{2574B136-9D42-4ADE-A74C-EB6597AE0599}" destId="{AC0EC76F-5A21-4D73-84DE-559FD298A068}" srcOrd="2" destOrd="0" presId="urn:microsoft.com/office/officeart/2005/8/layout/orgChart1"/>
    <dgm:cxn modelId="{E5B1084F-D093-46BD-A8A6-4A1A1410BB5D}" type="presParOf" srcId="{2574B136-9D42-4ADE-A74C-EB6597AE0599}" destId="{A1671FDD-6F10-4256-967E-C8201E77E742}" srcOrd="3" destOrd="0" presId="urn:microsoft.com/office/officeart/2005/8/layout/orgChart1"/>
    <dgm:cxn modelId="{C21AB92F-C1D3-4B38-82EF-44221C67ECD7}" type="presParOf" srcId="{A1671FDD-6F10-4256-967E-C8201E77E742}" destId="{12281877-3417-4698-8CBD-BA4347670D0B}" srcOrd="0" destOrd="0" presId="urn:microsoft.com/office/officeart/2005/8/layout/orgChart1"/>
    <dgm:cxn modelId="{780FBD38-2CEE-4E00-82CC-C1E872F7AA98}" type="presParOf" srcId="{12281877-3417-4698-8CBD-BA4347670D0B}" destId="{EB5D8CEC-0C5B-419B-89B8-7677A02555AA}" srcOrd="0" destOrd="0" presId="urn:microsoft.com/office/officeart/2005/8/layout/orgChart1"/>
    <dgm:cxn modelId="{B643A0A8-15C3-4A35-9387-25A0ADC8AEFD}" type="presParOf" srcId="{12281877-3417-4698-8CBD-BA4347670D0B}" destId="{D64BB855-AD86-48CA-BEF7-03FDF1967734}" srcOrd="1" destOrd="0" presId="urn:microsoft.com/office/officeart/2005/8/layout/orgChart1"/>
    <dgm:cxn modelId="{BE0714D8-4E4C-48ED-A079-B30A7FEDC10D}" type="presParOf" srcId="{A1671FDD-6F10-4256-967E-C8201E77E742}" destId="{94E0EB97-DAAB-48AC-9BD8-C1F4D1C58FEB}" srcOrd="1" destOrd="0" presId="urn:microsoft.com/office/officeart/2005/8/layout/orgChart1"/>
    <dgm:cxn modelId="{DF9BBCC3-5008-4F6A-AFD6-ADE111647DA3}" type="presParOf" srcId="{A1671FDD-6F10-4256-967E-C8201E77E742}" destId="{E51155C1-0B1D-443E-AC18-A4B5840AF056}" srcOrd="2" destOrd="0" presId="urn:microsoft.com/office/officeart/2005/8/layout/orgChart1"/>
    <dgm:cxn modelId="{D7CBE52A-037B-494D-92A9-95E7A263C732}" type="presParOf" srcId="{2574B136-9D42-4ADE-A74C-EB6597AE0599}" destId="{6DB0D6A0-28AC-4F72-A56A-D7386F63A47D}" srcOrd="4" destOrd="0" presId="urn:microsoft.com/office/officeart/2005/8/layout/orgChart1"/>
    <dgm:cxn modelId="{8179FD46-3DB0-45FD-B0E0-F9F39A1F2B1D}" type="presParOf" srcId="{2574B136-9D42-4ADE-A74C-EB6597AE0599}" destId="{FA2EB284-428E-4364-8C5C-F406F1E5510C}" srcOrd="5" destOrd="0" presId="urn:microsoft.com/office/officeart/2005/8/layout/orgChart1"/>
    <dgm:cxn modelId="{D4522C63-AE1B-47EC-9EFA-8419148B9DB0}" type="presParOf" srcId="{FA2EB284-428E-4364-8C5C-F406F1E5510C}" destId="{9176E51E-4FF3-43B1-84AF-DD61FA95793F}" srcOrd="0" destOrd="0" presId="urn:microsoft.com/office/officeart/2005/8/layout/orgChart1"/>
    <dgm:cxn modelId="{ABF43C6F-465C-41F2-8FB2-B467EB9DD7AE}" type="presParOf" srcId="{9176E51E-4FF3-43B1-84AF-DD61FA95793F}" destId="{C4A279A8-06D4-4E64-BF1E-FE5D06866DEA}" srcOrd="0" destOrd="0" presId="urn:microsoft.com/office/officeart/2005/8/layout/orgChart1"/>
    <dgm:cxn modelId="{A0AB242D-96F7-4B3E-BD99-3142DB5862BF}" type="presParOf" srcId="{9176E51E-4FF3-43B1-84AF-DD61FA95793F}" destId="{F5CB9A4C-E4B1-456E-9A9A-B7804A36CAE3}" srcOrd="1" destOrd="0" presId="urn:microsoft.com/office/officeart/2005/8/layout/orgChart1"/>
    <dgm:cxn modelId="{F8AEEF50-4385-4A52-8636-AD96319D4641}" type="presParOf" srcId="{FA2EB284-428E-4364-8C5C-F406F1E5510C}" destId="{9B02D441-3D2F-4DCA-9D73-717A29594AA0}" srcOrd="1" destOrd="0" presId="urn:microsoft.com/office/officeart/2005/8/layout/orgChart1"/>
    <dgm:cxn modelId="{5EBEB7C6-E411-4CAD-8A77-B31DE7F9AA6F}" type="presParOf" srcId="{FA2EB284-428E-4364-8C5C-F406F1E5510C}" destId="{FA00DB68-A168-4706-898D-C292123D519A}" srcOrd="2" destOrd="0" presId="urn:microsoft.com/office/officeart/2005/8/layout/orgChart1"/>
    <dgm:cxn modelId="{7F8100D0-7949-4E16-92D1-92DD109BDA6C}" type="presParOf" srcId="{0CEDDA09-D4D6-4532-9F73-A95A34233DB7}" destId="{84FE9331-3C76-4CD4-97BC-7A9C47BAD2B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F6F874-11CF-4109-9156-E168273FA16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592141E-C5FE-42ED-A058-DA608EE0C2AF}">
      <dgm:prSet phldrT="[Tekst]"/>
      <dgm:spPr/>
      <dgm:t>
        <a:bodyPr/>
        <a:lstStyle/>
        <a:p>
          <a:r>
            <a:rPr lang="hr-HR" dirty="0" smtClean="0"/>
            <a:t>Gimnazija</a:t>
          </a:r>
          <a:endParaRPr lang="hr-HR" dirty="0"/>
        </a:p>
      </dgm:t>
    </dgm:pt>
    <dgm:pt modelId="{933B20DF-41D3-4ABB-96BF-3F066C351B89}" type="parTrans" cxnId="{D60EECB4-C3E7-4F09-9F92-7546F80326E8}">
      <dgm:prSet/>
      <dgm:spPr/>
      <dgm:t>
        <a:bodyPr/>
        <a:lstStyle/>
        <a:p>
          <a:endParaRPr lang="hr-HR"/>
        </a:p>
      </dgm:t>
    </dgm:pt>
    <dgm:pt modelId="{D91C508F-78E8-429C-B92C-B6A78A53E109}" type="sibTrans" cxnId="{D60EECB4-C3E7-4F09-9F92-7546F80326E8}">
      <dgm:prSet/>
      <dgm:spPr/>
      <dgm:t>
        <a:bodyPr/>
        <a:lstStyle/>
        <a:p>
          <a:endParaRPr lang="hr-HR"/>
        </a:p>
      </dgm:t>
    </dgm:pt>
    <dgm:pt modelId="{9DB3BFF5-EFDF-4788-A85B-9A6BDA4DF6B9}">
      <dgm:prSet phldrT="[Tekst]"/>
      <dgm:spPr/>
      <dgm:t>
        <a:bodyPr/>
        <a:lstStyle/>
        <a:p>
          <a:r>
            <a:rPr lang="hr-HR" dirty="0" smtClean="0"/>
            <a:t>Jezična</a:t>
          </a:r>
          <a:endParaRPr lang="hr-HR" dirty="0"/>
        </a:p>
      </dgm:t>
    </dgm:pt>
    <dgm:pt modelId="{738EA319-2BC9-47D7-AA31-88AF2C021DB2}" type="parTrans" cxnId="{065BF373-CE47-4502-A29A-54CA369D8AC8}">
      <dgm:prSet/>
      <dgm:spPr/>
      <dgm:t>
        <a:bodyPr/>
        <a:lstStyle/>
        <a:p>
          <a:endParaRPr lang="hr-HR"/>
        </a:p>
      </dgm:t>
    </dgm:pt>
    <dgm:pt modelId="{10B51A5E-75CF-49E4-9012-A214F3C20691}" type="sibTrans" cxnId="{065BF373-CE47-4502-A29A-54CA369D8AC8}">
      <dgm:prSet/>
      <dgm:spPr/>
      <dgm:t>
        <a:bodyPr/>
        <a:lstStyle/>
        <a:p>
          <a:endParaRPr lang="hr-HR"/>
        </a:p>
      </dgm:t>
    </dgm:pt>
    <dgm:pt modelId="{0015A9F1-E006-4262-B2B4-1E5946654594}">
      <dgm:prSet phldrT="[Tekst]"/>
      <dgm:spPr/>
      <dgm:t>
        <a:bodyPr/>
        <a:lstStyle/>
        <a:p>
          <a:r>
            <a:rPr lang="hr-HR" dirty="0" smtClean="0"/>
            <a:t>Ekonomska škola</a:t>
          </a:r>
          <a:endParaRPr lang="hr-HR" dirty="0"/>
        </a:p>
      </dgm:t>
    </dgm:pt>
    <dgm:pt modelId="{8A7A2E42-8647-4D9E-A3EC-B25CF0DB2873}" type="parTrans" cxnId="{C222FCFD-286A-441A-8ED9-54E7B74497D2}">
      <dgm:prSet/>
      <dgm:spPr/>
      <dgm:t>
        <a:bodyPr/>
        <a:lstStyle/>
        <a:p>
          <a:endParaRPr lang="hr-HR"/>
        </a:p>
      </dgm:t>
    </dgm:pt>
    <dgm:pt modelId="{8912EB76-55F1-4ACC-B178-57DF941C4AF5}" type="sibTrans" cxnId="{C222FCFD-286A-441A-8ED9-54E7B74497D2}">
      <dgm:prSet/>
      <dgm:spPr/>
      <dgm:t>
        <a:bodyPr/>
        <a:lstStyle/>
        <a:p>
          <a:endParaRPr lang="hr-HR"/>
        </a:p>
      </dgm:t>
    </dgm:pt>
    <dgm:pt modelId="{5C482DEB-F20C-4D0D-AC70-794B1B932F00}">
      <dgm:prSet phldrT="[Tekst]"/>
      <dgm:spPr/>
      <dgm:t>
        <a:bodyPr/>
        <a:lstStyle/>
        <a:p>
          <a:r>
            <a:rPr lang="hr-HR" dirty="0" smtClean="0"/>
            <a:t>Ekonomist</a:t>
          </a:r>
          <a:endParaRPr lang="hr-HR" dirty="0"/>
        </a:p>
      </dgm:t>
    </dgm:pt>
    <dgm:pt modelId="{1F080D27-D080-4727-B520-295A794F5D06}" type="parTrans" cxnId="{42160FB0-2062-423A-AD21-E583A414F00D}">
      <dgm:prSet/>
      <dgm:spPr/>
      <dgm:t>
        <a:bodyPr/>
        <a:lstStyle/>
        <a:p>
          <a:endParaRPr lang="hr-HR"/>
        </a:p>
      </dgm:t>
    </dgm:pt>
    <dgm:pt modelId="{CFAC0BB0-7C6C-4B51-AD6F-0E9D4845B615}" type="sibTrans" cxnId="{42160FB0-2062-423A-AD21-E583A414F00D}">
      <dgm:prSet/>
      <dgm:spPr/>
      <dgm:t>
        <a:bodyPr/>
        <a:lstStyle/>
        <a:p>
          <a:endParaRPr lang="hr-HR"/>
        </a:p>
      </dgm:t>
    </dgm:pt>
    <dgm:pt modelId="{4A3A3674-0D36-48FF-A807-F37A76075A18}">
      <dgm:prSet phldrT="[Tekst]"/>
      <dgm:spPr/>
      <dgm:t>
        <a:bodyPr/>
        <a:lstStyle/>
        <a:p>
          <a:r>
            <a:rPr lang="hr-HR" dirty="0" smtClean="0"/>
            <a:t>Upravni referent</a:t>
          </a:r>
          <a:endParaRPr lang="hr-HR" dirty="0"/>
        </a:p>
      </dgm:t>
    </dgm:pt>
    <dgm:pt modelId="{D5BB862B-A3F3-4357-BC2C-C7A75E050314}" type="parTrans" cxnId="{F1FE37CA-954F-4711-B2A3-633E9DF57F91}">
      <dgm:prSet/>
      <dgm:spPr/>
      <dgm:t>
        <a:bodyPr/>
        <a:lstStyle/>
        <a:p>
          <a:endParaRPr lang="hr-HR"/>
        </a:p>
      </dgm:t>
    </dgm:pt>
    <dgm:pt modelId="{6A0C86A0-3C8D-4E1B-9503-5F4C12050C0E}" type="sibTrans" cxnId="{F1FE37CA-954F-4711-B2A3-633E9DF57F91}">
      <dgm:prSet/>
      <dgm:spPr/>
      <dgm:t>
        <a:bodyPr/>
        <a:lstStyle/>
        <a:p>
          <a:endParaRPr lang="hr-HR"/>
        </a:p>
      </dgm:t>
    </dgm:pt>
    <dgm:pt modelId="{F14C4725-8BB9-480B-B891-777993AF15C4}">
      <dgm:prSet phldrT="[Tekst]"/>
      <dgm:spPr/>
      <dgm:t>
        <a:bodyPr/>
        <a:lstStyle/>
        <a:p>
          <a:r>
            <a:rPr lang="hr-HR" dirty="0" smtClean="0"/>
            <a:t>Tehnička škola</a:t>
          </a:r>
          <a:endParaRPr lang="hr-HR" dirty="0"/>
        </a:p>
      </dgm:t>
    </dgm:pt>
    <dgm:pt modelId="{3C5C17E6-481C-491B-9E03-8FE8D7DF3D04}" type="parTrans" cxnId="{93A16647-FF53-4868-843E-02930E1940CE}">
      <dgm:prSet/>
      <dgm:spPr/>
      <dgm:t>
        <a:bodyPr/>
        <a:lstStyle/>
        <a:p>
          <a:endParaRPr lang="hr-HR"/>
        </a:p>
      </dgm:t>
    </dgm:pt>
    <dgm:pt modelId="{19E96FC0-E37E-418E-A424-83D169E2FA6F}" type="sibTrans" cxnId="{93A16647-FF53-4868-843E-02930E1940CE}">
      <dgm:prSet/>
      <dgm:spPr/>
      <dgm:t>
        <a:bodyPr/>
        <a:lstStyle/>
        <a:p>
          <a:endParaRPr lang="hr-HR"/>
        </a:p>
      </dgm:t>
    </dgm:pt>
    <dgm:pt modelId="{4A2CAFF2-4951-4987-8120-09223EECDE9F}">
      <dgm:prSet phldrT="[Tekst]"/>
      <dgm:spPr/>
      <dgm:t>
        <a:bodyPr/>
        <a:lstStyle/>
        <a:p>
          <a:r>
            <a:rPr lang="hr-HR" dirty="0" smtClean="0"/>
            <a:t>Elektrotehničar </a:t>
          </a:r>
          <a:endParaRPr lang="hr-HR" dirty="0"/>
        </a:p>
      </dgm:t>
    </dgm:pt>
    <dgm:pt modelId="{97CCA0C6-B488-407E-9572-AE72F7304CFB}" type="parTrans" cxnId="{0890E69D-E9E4-4688-8897-2D84E1F014CF}">
      <dgm:prSet/>
      <dgm:spPr/>
      <dgm:t>
        <a:bodyPr/>
        <a:lstStyle/>
        <a:p>
          <a:endParaRPr lang="hr-HR"/>
        </a:p>
      </dgm:t>
    </dgm:pt>
    <dgm:pt modelId="{232DE26A-5AF7-4161-A076-A5D3991B9F5E}" type="sibTrans" cxnId="{0890E69D-E9E4-4688-8897-2D84E1F014CF}">
      <dgm:prSet/>
      <dgm:spPr/>
      <dgm:t>
        <a:bodyPr/>
        <a:lstStyle/>
        <a:p>
          <a:endParaRPr lang="hr-HR"/>
        </a:p>
      </dgm:t>
    </dgm:pt>
    <dgm:pt modelId="{945A84C8-69F8-4ECC-9B65-9758A8BFEFFB}">
      <dgm:prSet phldrT="[Tekst]"/>
      <dgm:spPr/>
      <dgm:t>
        <a:bodyPr/>
        <a:lstStyle/>
        <a:p>
          <a:r>
            <a:rPr lang="hr-HR" dirty="0" smtClean="0"/>
            <a:t>Računalni tehničar za strojarstvo</a:t>
          </a:r>
          <a:endParaRPr lang="hr-HR" dirty="0"/>
        </a:p>
      </dgm:t>
    </dgm:pt>
    <dgm:pt modelId="{43B56941-4861-4D27-A409-B7237A6F1C95}" type="parTrans" cxnId="{60AA4427-10B5-4597-8E65-DA295A8D4E63}">
      <dgm:prSet/>
      <dgm:spPr/>
      <dgm:t>
        <a:bodyPr/>
        <a:lstStyle/>
        <a:p>
          <a:endParaRPr lang="hr-HR"/>
        </a:p>
      </dgm:t>
    </dgm:pt>
    <dgm:pt modelId="{47A5F52D-449A-4E36-BE13-AA0CE18811E3}" type="sibTrans" cxnId="{60AA4427-10B5-4597-8E65-DA295A8D4E63}">
      <dgm:prSet/>
      <dgm:spPr/>
      <dgm:t>
        <a:bodyPr/>
        <a:lstStyle/>
        <a:p>
          <a:endParaRPr lang="hr-HR"/>
        </a:p>
      </dgm:t>
    </dgm:pt>
    <dgm:pt modelId="{94742755-10FA-4937-960B-41009F723356}">
      <dgm:prSet phldrT="[Tekst]"/>
      <dgm:spPr/>
      <dgm:t>
        <a:bodyPr/>
        <a:lstStyle/>
        <a:p>
          <a:r>
            <a:rPr lang="hr-HR" dirty="0" smtClean="0"/>
            <a:t>Opća</a:t>
          </a:r>
          <a:endParaRPr lang="hr-HR" dirty="0"/>
        </a:p>
      </dgm:t>
    </dgm:pt>
    <dgm:pt modelId="{6FC42B39-1045-484B-8139-9E584EA3EA66}" type="parTrans" cxnId="{89F70AAD-2739-46D9-A142-3C9A9E098DD1}">
      <dgm:prSet/>
      <dgm:spPr/>
      <dgm:t>
        <a:bodyPr/>
        <a:lstStyle/>
        <a:p>
          <a:endParaRPr lang="hr-HR"/>
        </a:p>
      </dgm:t>
    </dgm:pt>
    <dgm:pt modelId="{807459E3-A510-4DC2-A8B5-7B616EB8271C}" type="sibTrans" cxnId="{89F70AAD-2739-46D9-A142-3C9A9E098DD1}">
      <dgm:prSet/>
      <dgm:spPr/>
      <dgm:t>
        <a:bodyPr/>
        <a:lstStyle/>
        <a:p>
          <a:endParaRPr lang="hr-HR"/>
        </a:p>
      </dgm:t>
    </dgm:pt>
    <dgm:pt modelId="{51707895-C2ED-4005-9A6C-70EB909A2E8A}">
      <dgm:prSet phldrT="[Tekst]"/>
      <dgm:spPr/>
      <dgm:t>
        <a:bodyPr/>
        <a:lstStyle/>
        <a:p>
          <a:r>
            <a:rPr lang="hr-HR" dirty="0" smtClean="0"/>
            <a:t>Poslovni tajnik</a:t>
          </a:r>
          <a:endParaRPr lang="hr-HR" dirty="0"/>
        </a:p>
      </dgm:t>
    </dgm:pt>
    <dgm:pt modelId="{DD30691F-5058-454F-854A-873F086F4727}" type="parTrans" cxnId="{88536493-499C-4275-9D47-8CB868D174A6}">
      <dgm:prSet/>
      <dgm:spPr/>
      <dgm:t>
        <a:bodyPr/>
        <a:lstStyle/>
        <a:p>
          <a:endParaRPr lang="hr-HR"/>
        </a:p>
      </dgm:t>
    </dgm:pt>
    <dgm:pt modelId="{FE7C6A79-10FE-4938-8356-82B4E5815A29}" type="sibTrans" cxnId="{88536493-499C-4275-9D47-8CB868D174A6}">
      <dgm:prSet/>
      <dgm:spPr/>
      <dgm:t>
        <a:bodyPr/>
        <a:lstStyle/>
        <a:p>
          <a:endParaRPr lang="hr-HR"/>
        </a:p>
      </dgm:t>
    </dgm:pt>
    <dgm:pt modelId="{1FA1684E-2A4A-4325-83E3-8D8092DC7E1F}">
      <dgm:prSet/>
      <dgm:spPr/>
      <dgm:t>
        <a:bodyPr/>
        <a:lstStyle/>
        <a:p>
          <a:r>
            <a:rPr lang="hr-HR" dirty="0" smtClean="0"/>
            <a:t>Obrtničko industrijska</a:t>
          </a:r>
          <a:endParaRPr lang="hr-HR" dirty="0"/>
        </a:p>
      </dgm:t>
    </dgm:pt>
    <dgm:pt modelId="{C1368363-3719-41E7-AA0B-9E5415A46E22}" type="parTrans" cxnId="{1CA25661-68CC-4D72-87E1-837D7BA779B0}">
      <dgm:prSet/>
      <dgm:spPr/>
      <dgm:t>
        <a:bodyPr/>
        <a:lstStyle/>
        <a:p>
          <a:endParaRPr lang="hr-HR"/>
        </a:p>
      </dgm:t>
    </dgm:pt>
    <dgm:pt modelId="{ED155856-E9E8-46DC-8AFB-00D1B6789AEF}" type="sibTrans" cxnId="{1CA25661-68CC-4D72-87E1-837D7BA779B0}">
      <dgm:prSet/>
      <dgm:spPr/>
      <dgm:t>
        <a:bodyPr/>
        <a:lstStyle/>
        <a:p>
          <a:endParaRPr lang="hr-HR"/>
        </a:p>
      </dgm:t>
    </dgm:pt>
    <dgm:pt modelId="{82EEBDEE-EEB2-40DD-AE4D-2052151795A8}">
      <dgm:prSet/>
      <dgm:spPr/>
      <dgm:t>
        <a:bodyPr/>
        <a:lstStyle/>
        <a:p>
          <a:r>
            <a:rPr lang="hr-HR" dirty="0" err="1" smtClean="0"/>
            <a:t>Autolektričar</a:t>
          </a:r>
          <a:endParaRPr lang="hr-HR" dirty="0"/>
        </a:p>
      </dgm:t>
    </dgm:pt>
    <dgm:pt modelId="{0E72D5FF-4EDF-4E63-923B-0A9364DB2F2B}" type="parTrans" cxnId="{4AB34CAD-4D88-441F-A7B1-B9DD9571E223}">
      <dgm:prSet/>
      <dgm:spPr/>
      <dgm:t>
        <a:bodyPr/>
        <a:lstStyle/>
        <a:p>
          <a:endParaRPr lang="hr-HR"/>
        </a:p>
      </dgm:t>
    </dgm:pt>
    <dgm:pt modelId="{151B1109-EED7-4C1C-BF58-7E3C4AFE0C5D}" type="sibTrans" cxnId="{4AB34CAD-4D88-441F-A7B1-B9DD9571E223}">
      <dgm:prSet/>
      <dgm:spPr/>
      <dgm:t>
        <a:bodyPr/>
        <a:lstStyle/>
        <a:p>
          <a:endParaRPr lang="hr-HR"/>
        </a:p>
      </dgm:t>
    </dgm:pt>
    <dgm:pt modelId="{AE9D0346-B171-4E10-BE8F-29E470C94E21}">
      <dgm:prSet/>
      <dgm:spPr/>
      <dgm:t>
        <a:bodyPr/>
        <a:lstStyle/>
        <a:p>
          <a:r>
            <a:rPr lang="hr-HR" dirty="0" smtClean="0"/>
            <a:t>Automehaničar</a:t>
          </a:r>
          <a:endParaRPr lang="hr-HR" dirty="0"/>
        </a:p>
      </dgm:t>
    </dgm:pt>
    <dgm:pt modelId="{D1DD1EDD-E8D8-4BAA-BC76-5019E7600BE7}" type="parTrans" cxnId="{D3F7CDCE-C9D2-4E63-9873-0C063FAE3424}">
      <dgm:prSet/>
      <dgm:spPr/>
      <dgm:t>
        <a:bodyPr/>
        <a:lstStyle/>
        <a:p>
          <a:endParaRPr lang="hr-HR"/>
        </a:p>
      </dgm:t>
    </dgm:pt>
    <dgm:pt modelId="{BF057800-B05D-45AB-9835-5809702D06BF}" type="sibTrans" cxnId="{D3F7CDCE-C9D2-4E63-9873-0C063FAE3424}">
      <dgm:prSet/>
      <dgm:spPr/>
      <dgm:t>
        <a:bodyPr/>
        <a:lstStyle/>
        <a:p>
          <a:endParaRPr lang="hr-HR"/>
        </a:p>
      </dgm:t>
    </dgm:pt>
    <dgm:pt modelId="{C92D9709-597A-4715-B750-D3E6A7635D68}">
      <dgm:prSet/>
      <dgm:spPr/>
      <dgm:t>
        <a:bodyPr/>
        <a:lstStyle/>
        <a:p>
          <a:r>
            <a:rPr lang="hr-HR" dirty="0" smtClean="0"/>
            <a:t>Elektroinstalater</a:t>
          </a:r>
          <a:endParaRPr lang="hr-HR" dirty="0"/>
        </a:p>
      </dgm:t>
    </dgm:pt>
    <dgm:pt modelId="{30D4A3D9-92D7-41DF-A965-BAF847730092}" type="parTrans" cxnId="{F3ADC59A-94CA-43E1-B7D4-5F231A60BA68}">
      <dgm:prSet/>
      <dgm:spPr/>
      <dgm:t>
        <a:bodyPr/>
        <a:lstStyle/>
        <a:p>
          <a:endParaRPr lang="hr-HR"/>
        </a:p>
      </dgm:t>
    </dgm:pt>
    <dgm:pt modelId="{3D3D7628-F832-421D-B0B9-A97DBEA573A8}" type="sibTrans" cxnId="{F3ADC59A-94CA-43E1-B7D4-5F231A60BA68}">
      <dgm:prSet/>
      <dgm:spPr/>
      <dgm:t>
        <a:bodyPr/>
        <a:lstStyle/>
        <a:p>
          <a:endParaRPr lang="hr-HR"/>
        </a:p>
      </dgm:t>
    </dgm:pt>
    <dgm:pt modelId="{4F971E8B-FA71-4E56-9BC1-344C715B1ED4}">
      <dgm:prSet/>
      <dgm:spPr/>
      <dgm:t>
        <a:bodyPr/>
        <a:lstStyle/>
        <a:p>
          <a:r>
            <a:rPr lang="hr-HR" dirty="0" smtClean="0"/>
            <a:t>Elektromehaničar</a:t>
          </a:r>
          <a:endParaRPr lang="hr-HR" dirty="0"/>
        </a:p>
      </dgm:t>
    </dgm:pt>
    <dgm:pt modelId="{3B328651-45F4-41EE-BDB7-44AACFC243C6}" type="parTrans" cxnId="{4103E137-0318-4DCA-8F1E-17448770CBF8}">
      <dgm:prSet/>
      <dgm:spPr/>
      <dgm:t>
        <a:bodyPr/>
        <a:lstStyle/>
        <a:p>
          <a:endParaRPr lang="hr-HR"/>
        </a:p>
      </dgm:t>
    </dgm:pt>
    <dgm:pt modelId="{8322ACF0-7564-4CBE-896F-1A79BE9A0AA6}" type="sibTrans" cxnId="{4103E137-0318-4DCA-8F1E-17448770CBF8}">
      <dgm:prSet/>
      <dgm:spPr/>
      <dgm:t>
        <a:bodyPr/>
        <a:lstStyle/>
        <a:p>
          <a:endParaRPr lang="hr-HR"/>
        </a:p>
      </dgm:t>
    </dgm:pt>
    <dgm:pt modelId="{6FAA11D1-3EE0-41CC-8103-1CDB5C8AC0FF}">
      <dgm:prSet/>
      <dgm:spPr/>
      <dgm:t>
        <a:bodyPr/>
        <a:lstStyle/>
        <a:p>
          <a:r>
            <a:rPr lang="hr-HR" dirty="0" smtClean="0"/>
            <a:t>Frizer</a:t>
          </a:r>
          <a:endParaRPr lang="hr-HR" dirty="0"/>
        </a:p>
      </dgm:t>
    </dgm:pt>
    <dgm:pt modelId="{C383BADD-3AD2-4F72-B081-06B2AB99BBFB}" type="parTrans" cxnId="{E59754EF-EF92-49C8-B9A0-D72AABC67ADC}">
      <dgm:prSet/>
      <dgm:spPr/>
      <dgm:t>
        <a:bodyPr/>
        <a:lstStyle/>
        <a:p>
          <a:endParaRPr lang="hr-HR"/>
        </a:p>
      </dgm:t>
    </dgm:pt>
    <dgm:pt modelId="{0D1BE076-1231-4F68-9FCA-43CF12BB6CD6}" type="sibTrans" cxnId="{E59754EF-EF92-49C8-B9A0-D72AABC67ADC}">
      <dgm:prSet/>
      <dgm:spPr/>
      <dgm:t>
        <a:bodyPr/>
        <a:lstStyle/>
        <a:p>
          <a:endParaRPr lang="hr-HR"/>
        </a:p>
      </dgm:t>
    </dgm:pt>
    <dgm:pt modelId="{F5F41B47-D449-47C6-BA94-4DBA9F5DD66D}">
      <dgm:prSet/>
      <dgm:spPr/>
      <dgm:t>
        <a:bodyPr/>
        <a:lstStyle/>
        <a:p>
          <a:endParaRPr lang="hr-HR" dirty="0"/>
        </a:p>
      </dgm:t>
    </dgm:pt>
    <dgm:pt modelId="{F9B10040-F95F-44C1-B416-5A23ECF95BDC}" type="parTrans" cxnId="{AC8403A8-D75C-4920-A0A2-30CD1B02D76F}">
      <dgm:prSet/>
      <dgm:spPr/>
      <dgm:t>
        <a:bodyPr/>
        <a:lstStyle/>
        <a:p>
          <a:endParaRPr lang="hr-HR"/>
        </a:p>
      </dgm:t>
    </dgm:pt>
    <dgm:pt modelId="{F8715F48-86C1-4C2A-93CA-D236B43FF25C}" type="sibTrans" cxnId="{AC8403A8-D75C-4920-A0A2-30CD1B02D76F}">
      <dgm:prSet/>
      <dgm:spPr/>
      <dgm:t>
        <a:bodyPr/>
        <a:lstStyle/>
        <a:p>
          <a:endParaRPr lang="hr-HR"/>
        </a:p>
      </dgm:t>
    </dgm:pt>
    <dgm:pt modelId="{34583AF1-84D6-47FB-9E1F-C48C9ADBDDB0}">
      <dgm:prSet/>
      <dgm:spPr/>
      <dgm:t>
        <a:bodyPr/>
        <a:lstStyle/>
        <a:p>
          <a:r>
            <a:rPr lang="hr-HR" dirty="0" smtClean="0"/>
            <a:t>Instalater grijanja i klimatizacije</a:t>
          </a:r>
          <a:endParaRPr lang="hr-HR" dirty="0"/>
        </a:p>
      </dgm:t>
    </dgm:pt>
    <dgm:pt modelId="{77FAB148-245D-4F5B-A0DF-83CCE97EBF64}" type="parTrans" cxnId="{68A36456-8355-415F-9836-582D88F43544}">
      <dgm:prSet/>
      <dgm:spPr/>
      <dgm:t>
        <a:bodyPr/>
        <a:lstStyle/>
        <a:p>
          <a:endParaRPr lang="hr-HR"/>
        </a:p>
      </dgm:t>
    </dgm:pt>
    <dgm:pt modelId="{75339630-AF61-498E-AEE3-BB628C0C1EF0}" type="sibTrans" cxnId="{68A36456-8355-415F-9836-582D88F43544}">
      <dgm:prSet/>
      <dgm:spPr/>
      <dgm:t>
        <a:bodyPr/>
        <a:lstStyle/>
        <a:p>
          <a:endParaRPr lang="hr-HR"/>
        </a:p>
      </dgm:t>
    </dgm:pt>
    <dgm:pt modelId="{1402D1E6-2937-4F55-81F9-438E58BF20F4}">
      <dgm:prSet/>
      <dgm:spPr/>
      <dgm:t>
        <a:bodyPr/>
        <a:lstStyle/>
        <a:p>
          <a:endParaRPr lang="hr-HR" dirty="0"/>
        </a:p>
      </dgm:t>
    </dgm:pt>
    <dgm:pt modelId="{DF69FE97-DFD1-48DF-8826-D1A884BB6C5D}" type="parTrans" cxnId="{E0F7785F-B783-4B98-9238-830ED49EA4B4}">
      <dgm:prSet/>
      <dgm:spPr/>
      <dgm:t>
        <a:bodyPr/>
        <a:lstStyle/>
        <a:p>
          <a:endParaRPr lang="hr-HR"/>
        </a:p>
      </dgm:t>
    </dgm:pt>
    <dgm:pt modelId="{A2313142-7757-4CD8-B8B4-6FF6EDB425D6}" type="sibTrans" cxnId="{E0F7785F-B783-4B98-9238-830ED49EA4B4}">
      <dgm:prSet/>
      <dgm:spPr/>
      <dgm:t>
        <a:bodyPr/>
        <a:lstStyle/>
        <a:p>
          <a:endParaRPr lang="hr-HR"/>
        </a:p>
      </dgm:t>
    </dgm:pt>
    <dgm:pt modelId="{E3678E19-58CD-43FD-9390-70CF23F482E2}">
      <dgm:prSet/>
      <dgm:spPr/>
      <dgm:t>
        <a:bodyPr/>
        <a:lstStyle/>
        <a:p>
          <a:r>
            <a:rPr lang="hr-HR" dirty="0" smtClean="0"/>
            <a:t>Konobar</a:t>
          </a:r>
          <a:endParaRPr lang="hr-HR" dirty="0"/>
        </a:p>
      </dgm:t>
    </dgm:pt>
    <dgm:pt modelId="{C11576E9-017F-4449-9C42-0B794D69A716}" type="parTrans" cxnId="{6BFDCB17-CBEE-4FED-8334-05DC3FC3481C}">
      <dgm:prSet/>
      <dgm:spPr/>
      <dgm:t>
        <a:bodyPr/>
        <a:lstStyle/>
        <a:p>
          <a:endParaRPr lang="hr-HR"/>
        </a:p>
      </dgm:t>
    </dgm:pt>
    <dgm:pt modelId="{E39F66F3-609D-4B5B-A3DF-771BD89E0A39}" type="sibTrans" cxnId="{6BFDCB17-CBEE-4FED-8334-05DC3FC3481C}">
      <dgm:prSet/>
      <dgm:spPr/>
      <dgm:t>
        <a:bodyPr/>
        <a:lstStyle/>
        <a:p>
          <a:endParaRPr lang="hr-HR"/>
        </a:p>
      </dgm:t>
    </dgm:pt>
    <dgm:pt modelId="{A5617C15-5076-4099-A56B-26C80BA3147B}">
      <dgm:prSet/>
      <dgm:spPr/>
      <dgm:t>
        <a:bodyPr/>
        <a:lstStyle/>
        <a:p>
          <a:r>
            <a:rPr lang="hr-HR" dirty="0" smtClean="0"/>
            <a:t>Kuhar</a:t>
          </a:r>
          <a:endParaRPr lang="hr-HR" dirty="0"/>
        </a:p>
      </dgm:t>
    </dgm:pt>
    <dgm:pt modelId="{F56D9508-30C4-4B81-88CB-348B2C69A0DC}" type="parTrans" cxnId="{7762B575-F146-4741-A7F4-3A89D2E5F569}">
      <dgm:prSet/>
      <dgm:spPr/>
      <dgm:t>
        <a:bodyPr/>
        <a:lstStyle/>
        <a:p>
          <a:endParaRPr lang="hr-HR"/>
        </a:p>
      </dgm:t>
    </dgm:pt>
    <dgm:pt modelId="{2812FA2E-D556-4EC0-8708-B660275C9D16}" type="sibTrans" cxnId="{7762B575-F146-4741-A7F4-3A89D2E5F569}">
      <dgm:prSet/>
      <dgm:spPr/>
      <dgm:t>
        <a:bodyPr/>
        <a:lstStyle/>
        <a:p>
          <a:endParaRPr lang="hr-HR"/>
        </a:p>
      </dgm:t>
    </dgm:pt>
    <dgm:pt modelId="{5573CF3F-922E-41D4-8528-A5F8F21CB714}">
      <dgm:prSet phldrT="[Tekst]"/>
      <dgm:spPr/>
      <dgm:t>
        <a:bodyPr/>
        <a:lstStyle/>
        <a:p>
          <a:r>
            <a:rPr lang="hr-HR" dirty="0" smtClean="0"/>
            <a:t>Matematička</a:t>
          </a:r>
          <a:endParaRPr lang="hr-HR" dirty="0"/>
        </a:p>
      </dgm:t>
    </dgm:pt>
    <dgm:pt modelId="{7D912136-A753-43D0-87EC-8E06D2EFCC90}" type="parTrans" cxnId="{82B939C7-7ED8-4E20-9215-A8B2CAB508DE}">
      <dgm:prSet/>
      <dgm:spPr/>
      <dgm:t>
        <a:bodyPr/>
        <a:lstStyle/>
        <a:p>
          <a:endParaRPr lang="hr-HR"/>
        </a:p>
      </dgm:t>
    </dgm:pt>
    <dgm:pt modelId="{43AA19CE-273D-4B43-9617-5AAA41454513}" type="sibTrans" cxnId="{82B939C7-7ED8-4E20-9215-A8B2CAB508DE}">
      <dgm:prSet/>
      <dgm:spPr/>
      <dgm:t>
        <a:bodyPr/>
        <a:lstStyle/>
        <a:p>
          <a:endParaRPr lang="hr-HR"/>
        </a:p>
      </dgm:t>
    </dgm:pt>
    <dgm:pt modelId="{E07FF65B-67EC-43B1-A5DF-D4ADE3B7E42E}">
      <dgm:prSet/>
      <dgm:spPr/>
      <dgm:t>
        <a:bodyPr/>
        <a:lstStyle/>
        <a:p>
          <a:r>
            <a:rPr lang="hr-HR" dirty="0" err="1" smtClean="0"/>
            <a:t>Plinoinstalater</a:t>
          </a:r>
          <a:endParaRPr lang="hr-HR" dirty="0"/>
        </a:p>
      </dgm:t>
    </dgm:pt>
    <dgm:pt modelId="{E071A265-79BD-49C5-B876-3891C3B24FF2}" type="parTrans" cxnId="{6A846248-4E17-445E-ADE7-A5D6669AD2C9}">
      <dgm:prSet/>
      <dgm:spPr/>
      <dgm:t>
        <a:bodyPr/>
        <a:lstStyle/>
        <a:p>
          <a:endParaRPr lang="hr-HR"/>
        </a:p>
      </dgm:t>
    </dgm:pt>
    <dgm:pt modelId="{4D64375A-4A24-41CF-9052-77C5F243AF46}" type="sibTrans" cxnId="{6A846248-4E17-445E-ADE7-A5D6669AD2C9}">
      <dgm:prSet/>
      <dgm:spPr/>
      <dgm:t>
        <a:bodyPr/>
        <a:lstStyle/>
        <a:p>
          <a:endParaRPr lang="hr-HR"/>
        </a:p>
      </dgm:t>
    </dgm:pt>
    <dgm:pt modelId="{3ADCA85A-F6AE-4F1F-AED7-D07404581EB0}">
      <dgm:prSet/>
      <dgm:spPr/>
      <dgm:t>
        <a:bodyPr/>
        <a:lstStyle/>
        <a:p>
          <a:r>
            <a:rPr lang="hr-HR" dirty="0" smtClean="0"/>
            <a:t>Prodavač</a:t>
          </a:r>
          <a:endParaRPr lang="hr-HR" dirty="0"/>
        </a:p>
      </dgm:t>
    </dgm:pt>
    <dgm:pt modelId="{BA76E276-BABB-4A5F-87AC-BFE8A2DBFD8C}" type="parTrans" cxnId="{E4BB0376-9D17-4715-9C0D-3A9B1F12DA9B}">
      <dgm:prSet/>
      <dgm:spPr/>
      <dgm:t>
        <a:bodyPr/>
        <a:lstStyle/>
        <a:p>
          <a:endParaRPr lang="hr-HR"/>
        </a:p>
      </dgm:t>
    </dgm:pt>
    <dgm:pt modelId="{B0AD473D-D300-4905-938B-B9B255407AC7}" type="sibTrans" cxnId="{E4BB0376-9D17-4715-9C0D-3A9B1F12DA9B}">
      <dgm:prSet/>
      <dgm:spPr/>
      <dgm:t>
        <a:bodyPr/>
        <a:lstStyle/>
        <a:p>
          <a:endParaRPr lang="hr-HR"/>
        </a:p>
      </dgm:t>
    </dgm:pt>
    <dgm:pt modelId="{5221B78A-AC30-443F-A32B-0E72969DEF9E}">
      <dgm:prSet/>
      <dgm:spPr/>
      <dgm:t>
        <a:bodyPr/>
        <a:lstStyle/>
        <a:p>
          <a:r>
            <a:rPr lang="hr-HR" dirty="0" smtClean="0"/>
            <a:t>Vozač motornih vozila </a:t>
          </a:r>
          <a:endParaRPr lang="hr-HR" dirty="0"/>
        </a:p>
      </dgm:t>
    </dgm:pt>
    <dgm:pt modelId="{236D7799-4C4D-4971-B3DD-27CE6FBF623F}" type="parTrans" cxnId="{1D9D115A-A0A3-4649-8DCE-088986092BA7}">
      <dgm:prSet/>
      <dgm:spPr/>
      <dgm:t>
        <a:bodyPr/>
        <a:lstStyle/>
        <a:p>
          <a:endParaRPr lang="hr-HR"/>
        </a:p>
      </dgm:t>
    </dgm:pt>
    <dgm:pt modelId="{EAC2E461-E787-44E5-8717-D1D8B980E340}" type="sibTrans" cxnId="{1D9D115A-A0A3-4649-8DCE-088986092BA7}">
      <dgm:prSet/>
      <dgm:spPr/>
      <dgm:t>
        <a:bodyPr/>
        <a:lstStyle/>
        <a:p>
          <a:endParaRPr lang="hr-HR"/>
        </a:p>
      </dgm:t>
    </dgm:pt>
    <dgm:pt modelId="{04AAB316-00E0-403F-A56D-5B9F16BD46DC}">
      <dgm:prSet phldrT="[Tekst]"/>
      <dgm:spPr/>
      <dgm:t>
        <a:bodyPr/>
        <a:lstStyle/>
        <a:p>
          <a:r>
            <a:rPr lang="hr-HR" dirty="0" smtClean="0"/>
            <a:t>Ekološki tehničar</a:t>
          </a:r>
          <a:endParaRPr lang="hr-HR" dirty="0"/>
        </a:p>
      </dgm:t>
    </dgm:pt>
    <dgm:pt modelId="{C753E745-8ED5-414E-B7BB-52881B18BDE1}" type="parTrans" cxnId="{BDDE506E-789F-40CB-84F1-C6D37E681352}">
      <dgm:prSet/>
      <dgm:spPr/>
      <dgm:t>
        <a:bodyPr/>
        <a:lstStyle/>
        <a:p>
          <a:endParaRPr lang="hr-HR"/>
        </a:p>
      </dgm:t>
    </dgm:pt>
    <dgm:pt modelId="{5A8D9847-22BB-4B4A-83AA-C5B7828BF3C1}" type="sibTrans" cxnId="{BDDE506E-789F-40CB-84F1-C6D37E681352}">
      <dgm:prSet/>
      <dgm:spPr/>
      <dgm:t>
        <a:bodyPr/>
        <a:lstStyle/>
        <a:p>
          <a:endParaRPr lang="hr-HR"/>
        </a:p>
      </dgm:t>
    </dgm:pt>
    <dgm:pt modelId="{FBC406DB-C5C5-4303-86AD-42D066834306}" type="pres">
      <dgm:prSet presAssocID="{00F6F874-11CF-4109-9156-E168273FA16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3CDD2C21-B72F-40AE-BB7D-DEDDE5931DCE}" type="pres">
      <dgm:prSet presAssocID="{1592141E-C5FE-42ED-A058-DA608EE0C2AF}" presName="composite" presStyleCnt="0"/>
      <dgm:spPr/>
    </dgm:pt>
    <dgm:pt modelId="{54028142-877F-4E9A-926D-78C326924C41}" type="pres">
      <dgm:prSet presAssocID="{1592141E-C5FE-42ED-A058-DA608EE0C2A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6451D0F-01B8-4424-B248-806D169FBC3A}" type="pres">
      <dgm:prSet presAssocID="{1592141E-C5FE-42ED-A058-DA608EE0C2A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84D578D-0728-4290-ABF0-7D6441CB4AE9}" type="pres">
      <dgm:prSet presAssocID="{D91C508F-78E8-429C-B92C-B6A78A53E109}" presName="space" presStyleCnt="0"/>
      <dgm:spPr/>
    </dgm:pt>
    <dgm:pt modelId="{BEF13D2E-436E-4A55-AD9E-82758534DBEE}" type="pres">
      <dgm:prSet presAssocID="{0015A9F1-E006-4262-B2B4-1E5946654594}" presName="composite" presStyleCnt="0"/>
      <dgm:spPr/>
    </dgm:pt>
    <dgm:pt modelId="{527C5FBB-12AF-484A-9E39-13A5EC0C1D3A}" type="pres">
      <dgm:prSet presAssocID="{0015A9F1-E006-4262-B2B4-1E594665459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9216765-1ED6-4EFD-9BF8-F22FEBABB443}" type="pres">
      <dgm:prSet presAssocID="{0015A9F1-E006-4262-B2B4-1E594665459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48E3FBB-3C49-4DE2-8644-644E53383F0A}" type="pres">
      <dgm:prSet presAssocID="{8912EB76-55F1-4ACC-B178-57DF941C4AF5}" presName="space" presStyleCnt="0"/>
      <dgm:spPr/>
    </dgm:pt>
    <dgm:pt modelId="{2A6E57EE-9FA0-4D42-A754-B9B5EE5A9428}" type="pres">
      <dgm:prSet presAssocID="{F14C4725-8BB9-480B-B891-777993AF15C4}" presName="composite" presStyleCnt="0"/>
      <dgm:spPr/>
    </dgm:pt>
    <dgm:pt modelId="{0081F058-EFD3-40F4-BF43-7FCA1ED49F5D}" type="pres">
      <dgm:prSet presAssocID="{F14C4725-8BB9-480B-B891-777993AF15C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FE0DFA2-5FC0-439D-97EB-9D6449B7CA40}" type="pres">
      <dgm:prSet presAssocID="{F14C4725-8BB9-480B-B891-777993AF15C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234656C-FDBC-4FA2-BADF-BC650FD5B021}" type="pres">
      <dgm:prSet presAssocID="{19E96FC0-E37E-418E-A424-83D169E2FA6F}" presName="space" presStyleCnt="0"/>
      <dgm:spPr/>
    </dgm:pt>
    <dgm:pt modelId="{DEFEC804-1A9F-4B53-AB9E-103616086FA9}" type="pres">
      <dgm:prSet presAssocID="{1FA1684E-2A4A-4325-83E3-8D8092DC7E1F}" presName="composite" presStyleCnt="0"/>
      <dgm:spPr/>
    </dgm:pt>
    <dgm:pt modelId="{D8AE4CC0-AB5C-4F87-A79E-37468C849F70}" type="pres">
      <dgm:prSet presAssocID="{1FA1684E-2A4A-4325-83E3-8D8092DC7E1F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4FE68DB-54B4-41E5-A081-E889A6BB432E}" type="pres">
      <dgm:prSet presAssocID="{1FA1684E-2A4A-4325-83E3-8D8092DC7E1F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7B351598-EE47-4249-B15F-065E08DC3091}" type="presOf" srcId="{00F6F874-11CF-4109-9156-E168273FA16C}" destId="{FBC406DB-C5C5-4303-86AD-42D066834306}" srcOrd="0" destOrd="0" presId="urn:microsoft.com/office/officeart/2005/8/layout/hList1"/>
    <dgm:cxn modelId="{0890E69D-E9E4-4688-8897-2D84E1F014CF}" srcId="{F14C4725-8BB9-480B-B891-777993AF15C4}" destId="{4A2CAFF2-4951-4987-8120-09223EECDE9F}" srcOrd="0" destOrd="0" parTransId="{97CCA0C6-B488-407E-9572-AE72F7304CFB}" sibTransId="{232DE26A-5AF7-4161-A076-A5D3991B9F5E}"/>
    <dgm:cxn modelId="{F1FE37CA-954F-4711-B2A3-633E9DF57F91}" srcId="{0015A9F1-E006-4262-B2B4-1E5946654594}" destId="{4A3A3674-0D36-48FF-A807-F37A76075A18}" srcOrd="2" destOrd="0" parTransId="{D5BB862B-A3F3-4357-BC2C-C7A75E050314}" sibTransId="{6A0C86A0-3C8D-4E1B-9503-5F4C12050C0E}"/>
    <dgm:cxn modelId="{4103E137-0318-4DCA-8F1E-17448770CBF8}" srcId="{1FA1684E-2A4A-4325-83E3-8D8092DC7E1F}" destId="{4F971E8B-FA71-4E56-9BC1-344C715B1ED4}" srcOrd="3" destOrd="0" parTransId="{3B328651-45F4-41EE-BDB7-44AACFC243C6}" sibTransId="{8322ACF0-7564-4CBE-896F-1A79BE9A0AA6}"/>
    <dgm:cxn modelId="{4B98A2BA-5E57-4940-863B-D7F174665154}" type="presOf" srcId="{0015A9F1-E006-4262-B2B4-1E5946654594}" destId="{527C5FBB-12AF-484A-9E39-13A5EC0C1D3A}" srcOrd="0" destOrd="0" presId="urn:microsoft.com/office/officeart/2005/8/layout/hList1"/>
    <dgm:cxn modelId="{BDDE506E-789F-40CB-84F1-C6D37E681352}" srcId="{F14C4725-8BB9-480B-B891-777993AF15C4}" destId="{04AAB316-00E0-403F-A56D-5B9F16BD46DC}" srcOrd="2" destOrd="0" parTransId="{C753E745-8ED5-414E-B7BB-52881B18BDE1}" sibTransId="{5A8D9847-22BB-4B4A-83AA-C5B7828BF3C1}"/>
    <dgm:cxn modelId="{68A36456-8355-415F-9836-582D88F43544}" srcId="{1FA1684E-2A4A-4325-83E3-8D8092DC7E1F}" destId="{34583AF1-84D6-47FB-9E1F-C48C9ADBDDB0}" srcOrd="5" destOrd="0" parTransId="{77FAB148-245D-4F5B-A0DF-83CCE97EBF64}" sibTransId="{75339630-AF61-498E-AEE3-BB628C0C1EF0}"/>
    <dgm:cxn modelId="{EB16F38F-2C27-4427-AD70-8ECA9D64FB64}" type="presOf" srcId="{3ADCA85A-F6AE-4F1F-AED7-D07404581EB0}" destId="{94FE68DB-54B4-41E5-A081-E889A6BB432E}" srcOrd="0" destOrd="9" presId="urn:microsoft.com/office/officeart/2005/8/layout/hList1"/>
    <dgm:cxn modelId="{D60EECB4-C3E7-4F09-9F92-7546F80326E8}" srcId="{00F6F874-11CF-4109-9156-E168273FA16C}" destId="{1592141E-C5FE-42ED-A058-DA608EE0C2AF}" srcOrd="0" destOrd="0" parTransId="{933B20DF-41D3-4ABB-96BF-3F066C351B89}" sibTransId="{D91C508F-78E8-429C-B92C-B6A78A53E109}"/>
    <dgm:cxn modelId="{E0F7785F-B783-4B98-9238-830ED49EA4B4}" srcId="{1FA1684E-2A4A-4325-83E3-8D8092DC7E1F}" destId="{1402D1E6-2937-4F55-81F9-438E58BF20F4}" srcOrd="11" destOrd="0" parTransId="{DF69FE97-DFD1-48DF-8826-D1A884BB6C5D}" sibTransId="{A2313142-7757-4CD8-B8B4-6FF6EDB425D6}"/>
    <dgm:cxn modelId="{60AA4427-10B5-4597-8E65-DA295A8D4E63}" srcId="{F14C4725-8BB9-480B-B891-777993AF15C4}" destId="{945A84C8-69F8-4ECC-9B65-9758A8BFEFFB}" srcOrd="1" destOrd="0" parTransId="{43B56941-4861-4D27-A409-B7237A6F1C95}" sibTransId="{47A5F52D-449A-4E36-BE13-AA0CE18811E3}"/>
    <dgm:cxn modelId="{065BF373-CE47-4502-A29A-54CA369D8AC8}" srcId="{1592141E-C5FE-42ED-A058-DA608EE0C2AF}" destId="{9DB3BFF5-EFDF-4788-A85B-9A6BDA4DF6B9}" srcOrd="0" destOrd="0" parTransId="{738EA319-2BC9-47D7-AA31-88AF2C021DB2}" sibTransId="{10B51A5E-75CF-49E4-9012-A214F3C20691}"/>
    <dgm:cxn modelId="{CB4D142E-E050-4E1C-B7A2-30026506E2B7}" type="presOf" srcId="{5C482DEB-F20C-4D0D-AC70-794B1B932F00}" destId="{89216765-1ED6-4EFD-9BF8-F22FEBABB443}" srcOrd="0" destOrd="0" presId="urn:microsoft.com/office/officeart/2005/8/layout/hList1"/>
    <dgm:cxn modelId="{D3F7CDCE-C9D2-4E63-9873-0C063FAE3424}" srcId="{1FA1684E-2A4A-4325-83E3-8D8092DC7E1F}" destId="{AE9D0346-B171-4E10-BE8F-29E470C94E21}" srcOrd="1" destOrd="0" parTransId="{D1DD1EDD-E8D8-4BAA-BC76-5019E7600BE7}" sibTransId="{BF057800-B05D-45AB-9835-5809702D06BF}"/>
    <dgm:cxn modelId="{EA88DCA7-6997-4E5F-ACF4-9A71A7D99FD3}" type="presOf" srcId="{1FA1684E-2A4A-4325-83E3-8D8092DC7E1F}" destId="{D8AE4CC0-AB5C-4F87-A79E-37468C849F70}" srcOrd="0" destOrd="0" presId="urn:microsoft.com/office/officeart/2005/8/layout/hList1"/>
    <dgm:cxn modelId="{0EEF9924-9A92-4813-B7F1-16A2873115E3}" type="presOf" srcId="{F5F41B47-D449-47C6-BA94-4DBA9F5DD66D}" destId="{94FE68DB-54B4-41E5-A081-E889A6BB432E}" srcOrd="0" destOrd="12" presId="urn:microsoft.com/office/officeart/2005/8/layout/hList1"/>
    <dgm:cxn modelId="{01F813CE-7981-4176-BF5F-C36162BE4DD1}" type="presOf" srcId="{1592141E-C5FE-42ED-A058-DA608EE0C2AF}" destId="{54028142-877F-4E9A-926D-78C326924C41}" srcOrd="0" destOrd="0" presId="urn:microsoft.com/office/officeart/2005/8/layout/hList1"/>
    <dgm:cxn modelId="{42160FB0-2062-423A-AD21-E583A414F00D}" srcId="{0015A9F1-E006-4262-B2B4-1E5946654594}" destId="{5C482DEB-F20C-4D0D-AC70-794B1B932F00}" srcOrd="0" destOrd="0" parTransId="{1F080D27-D080-4727-B520-295A794F5D06}" sibTransId="{CFAC0BB0-7C6C-4B51-AD6F-0E9D4845B615}"/>
    <dgm:cxn modelId="{93A16647-FF53-4868-843E-02930E1940CE}" srcId="{00F6F874-11CF-4109-9156-E168273FA16C}" destId="{F14C4725-8BB9-480B-B891-777993AF15C4}" srcOrd="2" destOrd="0" parTransId="{3C5C17E6-481C-491B-9E03-8FE8D7DF3D04}" sibTransId="{19E96FC0-E37E-418E-A424-83D169E2FA6F}"/>
    <dgm:cxn modelId="{C1B8173F-5243-4E14-9FE6-4152573B3CE8}" type="presOf" srcId="{4A2CAFF2-4951-4987-8120-09223EECDE9F}" destId="{DFE0DFA2-5FC0-439D-97EB-9D6449B7CA40}" srcOrd="0" destOrd="0" presId="urn:microsoft.com/office/officeart/2005/8/layout/hList1"/>
    <dgm:cxn modelId="{2811AB3D-DBF2-44BC-ACF8-DBA7844B4841}" type="presOf" srcId="{A5617C15-5076-4099-A56B-26C80BA3147B}" destId="{94FE68DB-54B4-41E5-A081-E889A6BB432E}" srcOrd="0" destOrd="7" presId="urn:microsoft.com/office/officeart/2005/8/layout/hList1"/>
    <dgm:cxn modelId="{F8CE5A6A-502A-4A03-849A-555F9413CE48}" type="presOf" srcId="{4A3A3674-0D36-48FF-A807-F37A76075A18}" destId="{89216765-1ED6-4EFD-9BF8-F22FEBABB443}" srcOrd="0" destOrd="2" presId="urn:microsoft.com/office/officeart/2005/8/layout/hList1"/>
    <dgm:cxn modelId="{ED5E646F-9002-40D4-BB70-B24CECC851A4}" type="presOf" srcId="{4F971E8B-FA71-4E56-9BC1-344C715B1ED4}" destId="{94FE68DB-54B4-41E5-A081-E889A6BB432E}" srcOrd="0" destOrd="3" presId="urn:microsoft.com/office/officeart/2005/8/layout/hList1"/>
    <dgm:cxn modelId="{FCD340E9-D1F9-46E5-AC39-96DE953F78BE}" type="presOf" srcId="{945A84C8-69F8-4ECC-9B65-9758A8BFEFFB}" destId="{DFE0DFA2-5FC0-439D-97EB-9D6449B7CA40}" srcOrd="0" destOrd="1" presId="urn:microsoft.com/office/officeart/2005/8/layout/hList1"/>
    <dgm:cxn modelId="{E0CB1103-137F-4D66-B145-B2DB7C7DFDBA}" type="presOf" srcId="{C92D9709-597A-4715-B750-D3E6A7635D68}" destId="{94FE68DB-54B4-41E5-A081-E889A6BB432E}" srcOrd="0" destOrd="2" presId="urn:microsoft.com/office/officeart/2005/8/layout/hList1"/>
    <dgm:cxn modelId="{8E5E317E-2DB6-480E-A5E2-F8B83C1AEC17}" type="presOf" srcId="{04AAB316-00E0-403F-A56D-5B9F16BD46DC}" destId="{DFE0DFA2-5FC0-439D-97EB-9D6449B7CA40}" srcOrd="0" destOrd="2" presId="urn:microsoft.com/office/officeart/2005/8/layout/hList1"/>
    <dgm:cxn modelId="{BD993977-94E0-4514-9F4B-964CEC860562}" type="presOf" srcId="{F14C4725-8BB9-480B-B891-777993AF15C4}" destId="{0081F058-EFD3-40F4-BF43-7FCA1ED49F5D}" srcOrd="0" destOrd="0" presId="urn:microsoft.com/office/officeart/2005/8/layout/hList1"/>
    <dgm:cxn modelId="{4CED4C20-5508-4586-8FBB-DED5BB8B5EA2}" type="presOf" srcId="{51707895-C2ED-4005-9A6C-70EB909A2E8A}" destId="{89216765-1ED6-4EFD-9BF8-F22FEBABB443}" srcOrd="0" destOrd="1" presId="urn:microsoft.com/office/officeart/2005/8/layout/hList1"/>
    <dgm:cxn modelId="{BF7647C2-D05C-416C-BF15-27E04B5DA4EC}" type="presOf" srcId="{AE9D0346-B171-4E10-BE8F-29E470C94E21}" destId="{94FE68DB-54B4-41E5-A081-E889A6BB432E}" srcOrd="0" destOrd="1" presId="urn:microsoft.com/office/officeart/2005/8/layout/hList1"/>
    <dgm:cxn modelId="{C222FCFD-286A-441A-8ED9-54E7B74497D2}" srcId="{00F6F874-11CF-4109-9156-E168273FA16C}" destId="{0015A9F1-E006-4262-B2B4-1E5946654594}" srcOrd="1" destOrd="0" parTransId="{8A7A2E42-8647-4D9E-A3EC-B25CF0DB2873}" sibTransId="{8912EB76-55F1-4ACC-B178-57DF941C4AF5}"/>
    <dgm:cxn modelId="{82B939C7-7ED8-4E20-9215-A8B2CAB508DE}" srcId="{1592141E-C5FE-42ED-A058-DA608EE0C2AF}" destId="{5573CF3F-922E-41D4-8528-A5F8F21CB714}" srcOrd="2" destOrd="0" parTransId="{7D912136-A753-43D0-87EC-8E06D2EFCC90}" sibTransId="{43AA19CE-273D-4B43-9617-5AAA41454513}"/>
    <dgm:cxn modelId="{AC8403A8-D75C-4920-A0A2-30CD1B02D76F}" srcId="{1FA1684E-2A4A-4325-83E3-8D8092DC7E1F}" destId="{F5F41B47-D449-47C6-BA94-4DBA9F5DD66D}" srcOrd="12" destOrd="0" parTransId="{F9B10040-F95F-44C1-B416-5A23ECF95BDC}" sibTransId="{F8715F48-86C1-4C2A-93CA-D236B43FF25C}"/>
    <dgm:cxn modelId="{64DFE082-8F18-49B9-B490-9A12656EF4B4}" type="presOf" srcId="{9DB3BFF5-EFDF-4788-A85B-9A6BDA4DF6B9}" destId="{96451D0F-01B8-4424-B248-806D169FBC3A}" srcOrd="0" destOrd="0" presId="urn:microsoft.com/office/officeart/2005/8/layout/hList1"/>
    <dgm:cxn modelId="{7762B575-F146-4741-A7F4-3A89D2E5F569}" srcId="{1FA1684E-2A4A-4325-83E3-8D8092DC7E1F}" destId="{A5617C15-5076-4099-A56B-26C80BA3147B}" srcOrd="7" destOrd="0" parTransId="{F56D9508-30C4-4B81-88CB-348B2C69A0DC}" sibTransId="{2812FA2E-D556-4EC0-8708-B660275C9D16}"/>
    <dgm:cxn modelId="{7654C932-DB4A-4AFE-8460-7221CE3E20BD}" type="presOf" srcId="{94742755-10FA-4937-960B-41009F723356}" destId="{96451D0F-01B8-4424-B248-806D169FBC3A}" srcOrd="0" destOrd="1" presId="urn:microsoft.com/office/officeart/2005/8/layout/hList1"/>
    <dgm:cxn modelId="{A87E0243-974E-4242-9718-F258FA9EA247}" type="presOf" srcId="{82EEBDEE-EEB2-40DD-AE4D-2052151795A8}" destId="{94FE68DB-54B4-41E5-A081-E889A6BB432E}" srcOrd="0" destOrd="0" presId="urn:microsoft.com/office/officeart/2005/8/layout/hList1"/>
    <dgm:cxn modelId="{1D9D115A-A0A3-4649-8DCE-088986092BA7}" srcId="{1FA1684E-2A4A-4325-83E3-8D8092DC7E1F}" destId="{5221B78A-AC30-443F-A32B-0E72969DEF9E}" srcOrd="10" destOrd="0" parTransId="{236D7799-4C4D-4971-B3DD-27CE6FBF623F}" sibTransId="{EAC2E461-E787-44E5-8717-D1D8B980E340}"/>
    <dgm:cxn modelId="{D22C3AEF-DB25-43AB-B982-E99506431740}" type="presOf" srcId="{6FAA11D1-3EE0-41CC-8103-1CDB5C8AC0FF}" destId="{94FE68DB-54B4-41E5-A081-E889A6BB432E}" srcOrd="0" destOrd="4" presId="urn:microsoft.com/office/officeart/2005/8/layout/hList1"/>
    <dgm:cxn modelId="{E59754EF-EF92-49C8-B9A0-D72AABC67ADC}" srcId="{1FA1684E-2A4A-4325-83E3-8D8092DC7E1F}" destId="{6FAA11D1-3EE0-41CC-8103-1CDB5C8AC0FF}" srcOrd="4" destOrd="0" parTransId="{C383BADD-3AD2-4F72-B081-06B2AB99BBFB}" sibTransId="{0D1BE076-1231-4F68-9FCA-43CF12BB6CD6}"/>
    <dgm:cxn modelId="{F3ADC59A-94CA-43E1-B7D4-5F231A60BA68}" srcId="{1FA1684E-2A4A-4325-83E3-8D8092DC7E1F}" destId="{C92D9709-597A-4715-B750-D3E6A7635D68}" srcOrd="2" destOrd="0" parTransId="{30D4A3D9-92D7-41DF-A965-BAF847730092}" sibTransId="{3D3D7628-F832-421D-B0B9-A97DBEA573A8}"/>
    <dgm:cxn modelId="{CA914152-9D8F-4736-AF21-8DB867EDFE28}" type="presOf" srcId="{E3678E19-58CD-43FD-9390-70CF23F482E2}" destId="{94FE68DB-54B4-41E5-A081-E889A6BB432E}" srcOrd="0" destOrd="6" presId="urn:microsoft.com/office/officeart/2005/8/layout/hList1"/>
    <dgm:cxn modelId="{1E2D7761-1F51-4BAE-8C07-703F78E1ADB7}" type="presOf" srcId="{5221B78A-AC30-443F-A32B-0E72969DEF9E}" destId="{94FE68DB-54B4-41E5-A081-E889A6BB432E}" srcOrd="0" destOrd="10" presId="urn:microsoft.com/office/officeart/2005/8/layout/hList1"/>
    <dgm:cxn modelId="{2035B775-5D5C-4179-9058-5BC4AF4F53E5}" type="presOf" srcId="{34583AF1-84D6-47FB-9E1F-C48C9ADBDDB0}" destId="{94FE68DB-54B4-41E5-A081-E889A6BB432E}" srcOrd="0" destOrd="5" presId="urn:microsoft.com/office/officeart/2005/8/layout/hList1"/>
    <dgm:cxn modelId="{6BFDCB17-CBEE-4FED-8334-05DC3FC3481C}" srcId="{1FA1684E-2A4A-4325-83E3-8D8092DC7E1F}" destId="{E3678E19-58CD-43FD-9390-70CF23F482E2}" srcOrd="6" destOrd="0" parTransId="{C11576E9-017F-4449-9C42-0B794D69A716}" sibTransId="{E39F66F3-609D-4B5B-A3DF-771BD89E0A39}"/>
    <dgm:cxn modelId="{4AB34CAD-4D88-441F-A7B1-B9DD9571E223}" srcId="{1FA1684E-2A4A-4325-83E3-8D8092DC7E1F}" destId="{82EEBDEE-EEB2-40DD-AE4D-2052151795A8}" srcOrd="0" destOrd="0" parTransId="{0E72D5FF-4EDF-4E63-923B-0A9364DB2F2B}" sibTransId="{151B1109-EED7-4C1C-BF58-7E3C4AFE0C5D}"/>
    <dgm:cxn modelId="{6A846248-4E17-445E-ADE7-A5D6669AD2C9}" srcId="{1FA1684E-2A4A-4325-83E3-8D8092DC7E1F}" destId="{E07FF65B-67EC-43B1-A5DF-D4ADE3B7E42E}" srcOrd="8" destOrd="0" parTransId="{E071A265-79BD-49C5-B876-3891C3B24FF2}" sibTransId="{4D64375A-4A24-41CF-9052-77C5F243AF46}"/>
    <dgm:cxn modelId="{88536493-499C-4275-9D47-8CB868D174A6}" srcId="{0015A9F1-E006-4262-B2B4-1E5946654594}" destId="{51707895-C2ED-4005-9A6C-70EB909A2E8A}" srcOrd="1" destOrd="0" parTransId="{DD30691F-5058-454F-854A-873F086F4727}" sibTransId="{FE7C6A79-10FE-4938-8356-82B4E5815A29}"/>
    <dgm:cxn modelId="{8572F907-652D-4497-B699-810D0DFBB9AA}" type="presOf" srcId="{5573CF3F-922E-41D4-8528-A5F8F21CB714}" destId="{96451D0F-01B8-4424-B248-806D169FBC3A}" srcOrd="0" destOrd="2" presId="urn:microsoft.com/office/officeart/2005/8/layout/hList1"/>
    <dgm:cxn modelId="{1CA25661-68CC-4D72-87E1-837D7BA779B0}" srcId="{00F6F874-11CF-4109-9156-E168273FA16C}" destId="{1FA1684E-2A4A-4325-83E3-8D8092DC7E1F}" srcOrd="3" destOrd="0" parTransId="{C1368363-3719-41E7-AA0B-9E5415A46E22}" sibTransId="{ED155856-E9E8-46DC-8AFB-00D1B6789AEF}"/>
    <dgm:cxn modelId="{94433186-8C90-430C-BA0E-83D8B564AEF4}" type="presOf" srcId="{E07FF65B-67EC-43B1-A5DF-D4ADE3B7E42E}" destId="{94FE68DB-54B4-41E5-A081-E889A6BB432E}" srcOrd="0" destOrd="8" presId="urn:microsoft.com/office/officeart/2005/8/layout/hList1"/>
    <dgm:cxn modelId="{E4BB0376-9D17-4715-9C0D-3A9B1F12DA9B}" srcId="{1FA1684E-2A4A-4325-83E3-8D8092DC7E1F}" destId="{3ADCA85A-F6AE-4F1F-AED7-D07404581EB0}" srcOrd="9" destOrd="0" parTransId="{BA76E276-BABB-4A5F-87AC-BFE8A2DBFD8C}" sibTransId="{B0AD473D-D300-4905-938B-B9B255407AC7}"/>
    <dgm:cxn modelId="{89F70AAD-2739-46D9-A142-3C9A9E098DD1}" srcId="{1592141E-C5FE-42ED-A058-DA608EE0C2AF}" destId="{94742755-10FA-4937-960B-41009F723356}" srcOrd="1" destOrd="0" parTransId="{6FC42B39-1045-484B-8139-9E584EA3EA66}" sibTransId="{807459E3-A510-4DC2-A8B5-7B616EB8271C}"/>
    <dgm:cxn modelId="{02C20636-1423-4383-BA8D-50260407C52E}" type="presOf" srcId="{1402D1E6-2937-4F55-81F9-438E58BF20F4}" destId="{94FE68DB-54B4-41E5-A081-E889A6BB432E}" srcOrd="0" destOrd="11" presId="urn:microsoft.com/office/officeart/2005/8/layout/hList1"/>
    <dgm:cxn modelId="{4352EDFD-EEBE-465D-9519-F9CF6449FA05}" type="presParOf" srcId="{FBC406DB-C5C5-4303-86AD-42D066834306}" destId="{3CDD2C21-B72F-40AE-BB7D-DEDDE5931DCE}" srcOrd="0" destOrd="0" presId="urn:microsoft.com/office/officeart/2005/8/layout/hList1"/>
    <dgm:cxn modelId="{1CF136C7-7DEA-4966-A995-30B3C01F4BD9}" type="presParOf" srcId="{3CDD2C21-B72F-40AE-BB7D-DEDDE5931DCE}" destId="{54028142-877F-4E9A-926D-78C326924C41}" srcOrd="0" destOrd="0" presId="urn:microsoft.com/office/officeart/2005/8/layout/hList1"/>
    <dgm:cxn modelId="{2C725856-1506-47F2-AEB6-1AF54FBD0F5D}" type="presParOf" srcId="{3CDD2C21-B72F-40AE-BB7D-DEDDE5931DCE}" destId="{96451D0F-01B8-4424-B248-806D169FBC3A}" srcOrd="1" destOrd="0" presId="urn:microsoft.com/office/officeart/2005/8/layout/hList1"/>
    <dgm:cxn modelId="{BA21818A-ACBA-4FD7-9885-6924D3FFF95F}" type="presParOf" srcId="{FBC406DB-C5C5-4303-86AD-42D066834306}" destId="{584D578D-0728-4290-ABF0-7D6441CB4AE9}" srcOrd="1" destOrd="0" presId="urn:microsoft.com/office/officeart/2005/8/layout/hList1"/>
    <dgm:cxn modelId="{2CC7BFF5-E606-48F7-8703-50EE18C13A1B}" type="presParOf" srcId="{FBC406DB-C5C5-4303-86AD-42D066834306}" destId="{BEF13D2E-436E-4A55-AD9E-82758534DBEE}" srcOrd="2" destOrd="0" presId="urn:microsoft.com/office/officeart/2005/8/layout/hList1"/>
    <dgm:cxn modelId="{CB7C3B69-BF11-4B00-A034-C4AE8D72134F}" type="presParOf" srcId="{BEF13D2E-436E-4A55-AD9E-82758534DBEE}" destId="{527C5FBB-12AF-484A-9E39-13A5EC0C1D3A}" srcOrd="0" destOrd="0" presId="urn:microsoft.com/office/officeart/2005/8/layout/hList1"/>
    <dgm:cxn modelId="{EF362C8F-D250-42B7-AE67-A5086BD75932}" type="presParOf" srcId="{BEF13D2E-436E-4A55-AD9E-82758534DBEE}" destId="{89216765-1ED6-4EFD-9BF8-F22FEBABB443}" srcOrd="1" destOrd="0" presId="urn:microsoft.com/office/officeart/2005/8/layout/hList1"/>
    <dgm:cxn modelId="{F0F17DC0-AEE4-41BF-9EFA-72E1FC0E1BEF}" type="presParOf" srcId="{FBC406DB-C5C5-4303-86AD-42D066834306}" destId="{748E3FBB-3C49-4DE2-8644-644E53383F0A}" srcOrd="3" destOrd="0" presId="urn:microsoft.com/office/officeart/2005/8/layout/hList1"/>
    <dgm:cxn modelId="{D089FD53-BA72-47C6-8900-78A1A51D8921}" type="presParOf" srcId="{FBC406DB-C5C5-4303-86AD-42D066834306}" destId="{2A6E57EE-9FA0-4D42-A754-B9B5EE5A9428}" srcOrd="4" destOrd="0" presId="urn:microsoft.com/office/officeart/2005/8/layout/hList1"/>
    <dgm:cxn modelId="{3EC076BE-ECFA-4E79-A079-23777AA5A073}" type="presParOf" srcId="{2A6E57EE-9FA0-4D42-A754-B9B5EE5A9428}" destId="{0081F058-EFD3-40F4-BF43-7FCA1ED49F5D}" srcOrd="0" destOrd="0" presId="urn:microsoft.com/office/officeart/2005/8/layout/hList1"/>
    <dgm:cxn modelId="{C5D410EA-054A-40B4-B02E-E15AFAE5154F}" type="presParOf" srcId="{2A6E57EE-9FA0-4D42-A754-B9B5EE5A9428}" destId="{DFE0DFA2-5FC0-439D-97EB-9D6449B7CA40}" srcOrd="1" destOrd="0" presId="urn:microsoft.com/office/officeart/2005/8/layout/hList1"/>
    <dgm:cxn modelId="{6F10D2C8-708F-4195-97FA-229A2DC8EE28}" type="presParOf" srcId="{FBC406DB-C5C5-4303-86AD-42D066834306}" destId="{4234656C-FDBC-4FA2-BADF-BC650FD5B021}" srcOrd="5" destOrd="0" presId="urn:microsoft.com/office/officeart/2005/8/layout/hList1"/>
    <dgm:cxn modelId="{03F15774-CDC3-43E4-A1F0-583F072140BA}" type="presParOf" srcId="{FBC406DB-C5C5-4303-86AD-42D066834306}" destId="{DEFEC804-1A9F-4B53-AB9E-103616086FA9}" srcOrd="6" destOrd="0" presId="urn:microsoft.com/office/officeart/2005/8/layout/hList1"/>
    <dgm:cxn modelId="{8BA38440-50E4-4460-8678-E331FB2AD5D2}" type="presParOf" srcId="{DEFEC804-1A9F-4B53-AB9E-103616086FA9}" destId="{D8AE4CC0-AB5C-4F87-A79E-37468C849F70}" srcOrd="0" destOrd="0" presId="urn:microsoft.com/office/officeart/2005/8/layout/hList1"/>
    <dgm:cxn modelId="{39A5C6B7-35CB-447F-A69F-276C4C1143D5}" type="presParOf" srcId="{DEFEC804-1A9F-4B53-AB9E-103616086FA9}" destId="{94FE68DB-54B4-41E5-A081-E889A6BB432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B0D6A0-28AC-4F72-A56A-D7386F63A47D}">
      <dsp:nvSpPr>
        <dsp:cNvPr id="0" name=""/>
        <dsp:cNvSpPr/>
      </dsp:nvSpPr>
      <dsp:spPr>
        <a:xfrm>
          <a:off x="5089525" y="1485229"/>
          <a:ext cx="3593358" cy="623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820"/>
              </a:lnTo>
              <a:lnTo>
                <a:pt x="3593358" y="311820"/>
              </a:lnTo>
              <a:lnTo>
                <a:pt x="3593358" y="62364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EC76F-5A21-4D73-84DE-559FD298A068}">
      <dsp:nvSpPr>
        <dsp:cNvPr id="0" name=""/>
        <dsp:cNvSpPr/>
      </dsp:nvSpPr>
      <dsp:spPr>
        <a:xfrm>
          <a:off x="5043804" y="1485229"/>
          <a:ext cx="91440" cy="6236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2364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10B0A9-0887-4809-9E26-C3B39165A667}">
      <dsp:nvSpPr>
        <dsp:cNvPr id="0" name=""/>
        <dsp:cNvSpPr/>
      </dsp:nvSpPr>
      <dsp:spPr>
        <a:xfrm>
          <a:off x="1496166" y="1485229"/>
          <a:ext cx="3593358" cy="623640"/>
        </a:xfrm>
        <a:custGeom>
          <a:avLst/>
          <a:gdLst/>
          <a:ahLst/>
          <a:cxnLst/>
          <a:rect l="0" t="0" r="0" b="0"/>
          <a:pathLst>
            <a:path>
              <a:moveTo>
                <a:pt x="3593358" y="0"/>
              </a:moveTo>
              <a:lnTo>
                <a:pt x="3593358" y="311820"/>
              </a:lnTo>
              <a:lnTo>
                <a:pt x="0" y="311820"/>
              </a:lnTo>
              <a:lnTo>
                <a:pt x="0" y="623640"/>
              </a:lnTo>
            </a:path>
          </a:pathLst>
        </a:custGeom>
        <a:noFill/>
        <a:ln w="12700" cap="flat" cmpd="sng" algn="in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897952-38BC-4106-A658-E47E053B17A9}">
      <dsp:nvSpPr>
        <dsp:cNvPr id="0" name=""/>
        <dsp:cNvSpPr/>
      </dsp:nvSpPr>
      <dsp:spPr>
        <a:xfrm>
          <a:off x="3604666" y="370"/>
          <a:ext cx="2969717" cy="1484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800" kern="1200" dirty="0" smtClean="0"/>
            <a:t>Elementi</a:t>
          </a:r>
          <a:endParaRPr lang="hr-HR" sz="5800" kern="1200" dirty="0"/>
        </a:p>
      </dsp:txBody>
      <dsp:txXfrm>
        <a:off x="3604666" y="370"/>
        <a:ext cx="2969717" cy="1484858"/>
      </dsp:txXfrm>
    </dsp:sp>
    <dsp:sp modelId="{EB31CB91-2C84-4CB7-83E2-AC8D8808632A}">
      <dsp:nvSpPr>
        <dsp:cNvPr id="0" name=""/>
        <dsp:cNvSpPr/>
      </dsp:nvSpPr>
      <dsp:spPr>
        <a:xfrm>
          <a:off x="11307" y="2108870"/>
          <a:ext cx="2969717" cy="1484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800" kern="1200" dirty="0" smtClean="0"/>
            <a:t>zajednički</a:t>
          </a:r>
          <a:endParaRPr lang="hr-HR" sz="5800" kern="1200" dirty="0"/>
        </a:p>
      </dsp:txBody>
      <dsp:txXfrm>
        <a:off x="11307" y="2108870"/>
        <a:ext cx="2969717" cy="1484858"/>
      </dsp:txXfrm>
    </dsp:sp>
    <dsp:sp modelId="{EB5D8CEC-0C5B-419B-89B8-7677A02555AA}">
      <dsp:nvSpPr>
        <dsp:cNvPr id="0" name=""/>
        <dsp:cNvSpPr/>
      </dsp:nvSpPr>
      <dsp:spPr>
        <a:xfrm>
          <a:off x="3604666" y="2108870"/>
          <a:ext cx="2969717" cy="1484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800" kern="1200" dirty="0" smtClean="0"/>
            <a:t>dodatan</a:t>
          </a:r>
          <a:endParaRPr lang="hr-HR" sz="5800" kern="1200" dirty="0"/>
        </a:p>
      </dsp:txBody>
      <dsp:txXfrm>
        <a:off x="3604666" y="2108870"/>
        <a:ext cx="2969717" cy="1484858"/>
      </dsp:txXfrm>
    </dsp:sp>
    <dsp:sp modelId="{C4A279A8-06D4-4E64-BF1E-FE5D06866DEA}">
      <dsp:nvSpPr>
        <dsp:cNvPr id="0" name=""/>
        <dsp:cNvSpPr/>
      </dsp:nvSpPr>
      <dsp:spPr>
        <a:xfrm>
          <a:off x="7198024" y="2108870"/>
          <a:ext cx="2969717" cy="148485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800" kern="1200" dirty="0" smtClean="0"/>
            <a:t>poseban</a:t>
          </a:r>
          <a:endParaRPr lang="hr-HR" sz="5800" kern="1200" dirty="0"/>
        </a:p>
      </dsp:txBody>
      <dsp:txXfrm>
        <a:off x="7198024" y="2108870"/>
        <a:ext cx="2969717" cy="1484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28142-877F-4E9A-926D-78C326924C41}">
      <dsp:nvSpPr>
        <dsp:cNvPr id="0" name=""/>
        <dsp:cNvSpPr/>
      </dsp:nvSpPr>
      <dsp:spPr>
        <a:xfrm>
          <a:off x="3847" y="201923"/>
          <a:ext cx="231332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Gimnazija</a:t>
          </a:r>
          <a:endParaRPr lang="hr-HR" sz="1700" kern="1200" dirty="0"/>
        </a:p>
      </dsp:txBody>
      <dsp:txXfrm>
        <a:off x="3847" y="201923"/>
        <a:ext cx="2313326" cy="489600"/>
      </dsp:txXfrm>
    </dsp:sp>
    <dsp:sp modelId="{96451D0F-01B8-4424-B248-806D169FBC3A}">
      <dsp:nvSpPr>
        <dsp:cNvPr id="0" name=""/>
        <dsp:cNvSpPr/>
      </dsp:nvSpPr>
      <dsp:spPr>
        <a:xfrm>
          <a:off x="3847" y="691523"/>
          <a:ext cx="2313326" cy="4057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Jezična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Opća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Matematička</a:t>
          </a:r>
          <a:endParaRPr lang="hr-HR" sz="1700" kern="1200" dirty="0"/>
        </a:p>
      </dsp:txBody>
      <dsp:txXfrm>
        <a:off x="3847" y="691523"/>
        <a:ext cx="2313326" cy="4057667"/>
      </dsp:txXfrm>
    </dsp:sp>
    <dsp:sp modelId="{527C5FBB-12AF-484A-9E39-13A5EC0C1D3A}">
      <dsp:nvSpPr>
        <dsp:cNvPr id="0" name=""/>
        <dsp:cNvSpPr/>
      </dsp:nvSpPr>
      <dsp:spPr>
        <a:xfrm>
          <a:off x="2641039" y="201923"/>
          <a:ext cx="231332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Ekonomska škola</a:t>
          </a:r>
          <a:endParaRPr lang="hr-HR" sz="1700" kern="1200" dirty="0"/>
        </a:p>
      </dsp:txBody>
      <dsp:txXfrm>
        <a:off x="2641039" y="201923"/>
        <a:ext cx="2313326" cy="489600"/>
      </dsp:txXfrm>
    </dsp:sp>
    <dsp:sp modelId="{89216765-1ED6-4EFD-9BF8-F22FEBABB443}">
      <dsp:nvSpPr>
        <dsp:cNvPr id="0" name=""/>
        <dsp:cNvSpPr/>
      </dsp:nvSpPr>
      <dsp:spPr>
        <a:xfrm>
          <a:off x="2641039" y="691523"/>
          <a:ext cx="2313326" cy="4057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Ekonomist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Poslovni tajnik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Upravni referent</a:t>
          </a:r>
          <a:endParaRPr lang="hr-HR" sz="1700" kern="1200" dirty="0"/>
        </a:p>
      </dsp:txBody>
      <dsp:txXfrm>
        <a:off x="2641039" y="691523"/>
        <a:ext cx="2313326" cy="4057667"/>
      </dsp:txXfrm>
    </dsp:sp>
    <dsp:sp modelId="{0081F058-EFD3-40F4-BF43-7FCA1ED49F5D}">
      <dsp:nvSpPr>
        <dsp:cNvPr id="0" name=""/>
        <dsp:cNvSpPr/>
      </dsp:nvSpPr>
      <dsp:spPr>
        <a:xfrm>
          <a:off x="5278231" y="201923"/>
          <a:ext cx="231332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Tehnička škola</a:t>
          </a:r>
          <a:endParaRPr lang="hr-HR" sz="1700" kern="1200" dirty="0"/>
        </a:p>
      </dsp:txBody>
      <dsp:txXfrm>
        <a:off x="5278231" y="201923"/>
        <a:ext cx="2313326" cy="489600"/>
      </dsp:txXfrm>
    </dsp:sp>
    <dsp:sp modelId="{DFE0DFA2-5FC0-439D-97EB-9D6449B7CA40}">
      <dsp:nvSpPr>
        <dsp:cNvPr id="0" name=""/>
        <dsp:cNvSpPr/>
      </dsp:nvSpPr>
      <dsp:spPr>
        <a:xfrm>
          <a:off x="5278231" y="691523"/>
          <a:ext cx="2313326" cy="4057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Elektrotehničar 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Računalni tehničar za strojarstvo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Ekološki tehničar</a:t>
          </a:r>
          <a:endParaRPr lang="hr-HR" sz="1700" kern="1200" dirty="0"/>
        </a:p>
      </dsp:txBody>
      <dsp:txXfrm>
        <a:off x="5278231" y="691523"/>
        <a:ext cx="2313326" cy="4057667"/>
      </dsp:txXfrm>
    </dsp:sp>
    <dsp:sp modelId="{D8AE4CC0-AB5C-4F87-A79E-37468C849F70}">
      <dsp:nvSpPr>
        <dsp:cNvPr id="0" name=""/>
        <dsp:cNvSpPr/>
      </dsp:nvSpPr>
      <dsp:spPr>
        <a:xfrm>
          <a:off x="7915423" y="201923"/>
          <a:ext cx="2313326" cy="489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Obrtničko industrijska</a:t>
          </a:r>
          <a:endParaRPr lang="hr-HR" sz="1700" kern="1200" dirty="0"/>
        </a:p>
      </dsp:txBody>
      <dsp:txXfrm>
        <a:off x="7915423" y="201923"/>
        <a:ext cx="2313326" cy="489600"/>
      </dsp:txXfrm>
    </dsp:sp>
    <dsp:sp modelId="{94FE68DB-54B4-41E5-A081-E889A6BB432E}">
      <dsp:nvSpPr>
        <dsp:cNvPr id="0" name=""/>
        <dsp:cNvSpPr/>
      </dsp:nvSpPr>
      <dsp:spPr>
        <a:xfrm>
          <a:off x="7915423" y="691523"/>
          <a:ext cx="2313326" cy="405766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err="1" smtClean="0"/>
            <a:t>Autolektričar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Automehaničar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Elektroinstalater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Elektromehaničar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Frizer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Instalater grijanja i klimatizacije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Konobar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Kuhar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err="1" smtClean="0"/>
            <a:t>Plinoinstalater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Prodavač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700" kern="1200" dirty="0" smtClean="0"/>
            <a:t>Vozač motornih vozila </a:t>
          </a: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r-HR" sz="1700" kern="1200" dirty="0"/>
        </a:p>
      </dsp:txBody>
      <dsp:txXfrm>
        <a:off x="7915423" y="691523"/>
        <a:ext cx="2313326" cy="4057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22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0084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309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682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3999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135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7528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751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73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69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325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20483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61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446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3285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4623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46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pisi.hr/upisi/" TargetMode="External"/><Relationship Id="rId7" Type="http://schemas.openxmlformats.org/officeDocument/2006/relationships/hyperlink" Target="http://gimnazija-mujevica-im.skole.hr/" TargetMode="External"/><Relationship Id="rId2" Type="http://schemas.openxmlformats.org/officeDocument/2006/relationships/hyperlink" Target="https://www.upisi.hr/docs/pravilnik_o_elementima_i_kriterijima_final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s-ekonomska-imotski.skole.hr/" TargetMode="External"/><Relationship Id="rId5" Type="http://schemas.openxmlformats.org/officeDocument/2006/relationships/hyperlink" Target="http://www.ss-tehnicka-imotski.skole.hr/nastava/plan_i_program" TargetMode="External"/><Relationship Id="rId4" Type="http://schemas.openxmlformats.org/officeDocument/2006/relationships/hyperlink" Target="http://ss-obrtnicko-industrijska-imotski.skole.hr/nastava/predmeti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sok.hr/usluge-u-cisok-centrima/alati-za-razvoj-karijere-samoprocjena-kompetencije/upitnik-samoprocjena-osobina-licnosti-poveznih-s-poslom/" TargetMode="External"/><Relationship Id="rId2" Type="http://schemas.openxmlformats.org/officeDocument/2006/relationships/hyperlink" Target="http://mrav.ffzg.hr/zanimanj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rav.ffzg.hr/zanimanja/upitnik/upitnik.htm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Profesionalno usmjeravanje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215045" y="5756774"/>
            <a:ext cx="8045373" cy="742279"/>
          </a:xfrm>
        </p:spPr>
        <p:txBody>
          <a:bodyPr>
            <a:normAutofit/>
          </a:bodyPr>
          <a:lstStyle/>
          <a:p>
            <a:r>
              <a:rPr lang="hr-HR" sz="2400" cap="none" dirty="0" smtClean="0"/>
              <a:t>psihologinja </a:t>
            </a:r>
            <a:r>
              <a:rPr lang="hr-HR" sz="2400" cap="none" dirty="0"/>
              <a:t>L</a:t>
            </a:r>
            <a:r>
              <a:rPr lang="hr-HR" sz="2400" cap="none" dirty="0" smtClean="0"/>
              <a:t>ara </a:t>
            </a:r>
            <a:r>
              <a:rPr lang="hr-HR" sz="2400" cap="none" dirty="0"/>
              <a:t>B</a:t>
            </a:r>
            <a:r>
              <a:rPr lang="hr-HR" sz="2400" cap="none" dirty="0" smtClean="0"/>
              <a:t>uljan </a:t>
            </a:r>
            <a:r>
              <a:rPr lang="hr-HR" sz="2400" cap="none" dirty="0"/>
              <a:t>G</a:t>
            </a:r>
            <a:r>
              <a:rPr lang="hr-HR" sz="2400" cap="none" dirty="0" smtClean="0"/>
              <a:t>udelj</a:t>
            </a:r>
            <a:endParaRPr lang="hr-HR" sz="2400" cap="none" dirty="0"/>
          </a:p>
        </p:txBody>
      </p:sp>
    </p:spTree>
    <p:extLst>
      <p:ext uri="{BB962C8B-B14F-4D97-AF65-F5344CB8AC3E}">
        <p14:creationId xmlns:p14="http://schemas.microsoft.com/office/powerpoint/2010/main" val="20490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Dodatni element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Dodatni element vrednovanja čine sposobnosti, darovitosti i znanja kandidata. </a:t>
            </a:r>
          </a:p>
          <a:p>
            <a:r>
              <a:rPr lang="hr-HR" sz="2400" dirty="0" smtClean="0"/>
              <a:t>Sposobnosti</a:t>
            </a:r>
            <a:r>
              <a:rPr lang="hr-HR" sz="2400" dirty="0"/>
              <a:t>, darovitosti i znanja kandidata dokazuju se i vrednuju: </a:t>
            </a:r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/>
              <a:t>n</a:t>
            </a:r>
            <a:r>
              <a:rPr lang="hr-HR" sz="2400" dirty="0" smtClean="0"/>
              <a:t>a </a:t>
            </a:r>
            <a:r>
              <a:rPr lang="hr-HR" sz="2400" dirty="0"/>
              <a:t>osnovi provjere (ispitivanja) posebnih znanja, vještina, sposobnosti i darovitosti</a:t>
            </a:r>
            <a:r>
              <a:rPr lang="hr-HR" sz="2400" dirty="0" smtClean="0"/>
              <a:t>;</a:t>
            </a:r>
          </a:p>
          <a:p>
            <a:r>
              <a:rPr lang="hr-HR" sz="2400" dirty="0" smtClean="0"/>
              <a:t>na </a:t>
            </a:r>
            <a:r>
              <a:rPr lang="hr-HR" sz="2400" dirty="0"/>
              <a:t>osnovi rezultata postignutih na natjecanjima u znanju; </a:t>
            </a:r>
          </a:p>
          <a:p>
            <a:r>
              <a:rPr lang="hr-HR" sz="2400" dirty="0" smtClean="0"/>
              <a:t>na </a:t>
            </a:r>
            <a:r>
              <a:rPr lang="hr-HR" sz="2400" dirty="0"/>
              <a:t>osnovi rezultata postignutih na natjecanjima školskih sportskih društava</a:t>
            </a:r>
          </a:p>
        </p:txBody>
      </p:sp>
    </p:spTree>
    <p:extLst>
      <p:ext uri="{BB962C8B-B14F-4D97-AF65-F5344CB8AC3E}">
        <p14:creationId xmlns:p14="http://schemas.microsoft.com/office/powerpoint/2010/main" val="78192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Poseban element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   Poseban </a:t>
            </a:r>
            <a:r>
              <a:rPr lang="hr-HR" dirty="0"/>
              <a:t>element vrednovanja kandidata čini vrednovanje uspjeha: </a:t>
            </a:r>
          </a:p>
          <a:p>
            <a:r>
              <a:rPr lang="hr-HR" dirty="0" smtClean="0"/>
              <a:t>kandidata </a:t>
            </a:r>
            <a:r>
              <a:rPr lang="hr-HR" dirty="0"/>
              <a:t>sa zdravstvenim teškoćama; </a:t>
            </a:r>
          </a:p>
          <a:p>
            <a:r>
              <a:rPr lang="hr-HR" dirty="0" smtClean="0"/>
              <a:t>kandidata </a:t>
            </a:r>
            <a:r>
              <a:rPr lang="hr-HR" dirty="0"/>
              <a:t>koji žive u otežanim uvjetima obrazovanja uzrokovanim nepovoljnim ekonomskim, socijalnim te odgojnim čimbenicima; </a:t>
            </a:r>
          </a:p>
          <a:p>
            <a:r>
              <a:rPr lang="hr-HR" dirty="0" smtClean="0"/>
              <a:t>kandidata </a:t>
            </a:r>
            <a:r>
              <a:rPr lang="hr-HR" dirty="0"/>
              <a:t>za upis na osnovi Nacionalne strategije za uključivanje Roma za razdoblje od 2013. do 2020. godine; </a:t>
            </a:r>
          </a:p>
          <a:p>
            <a:r>
              <a:rPr lang="hr-HR" dirty="0" smtClean="0"/>
              <a:t>kandidata </a:t>
            </a:r>
            <a:r>
              <a:rPr lang="hr-HR" dirty="0"/>
              <a:t>hrvatskih državljana čiji su roditelji državni službenici koji su po službenoj dužnosti u ime Republike Hrvatske bili upućeni na rad u inozemstvo. </a:t>
            </a:r>
          </a:p>
        </p:txBody>
      </p:sp>
    </p:spTree>
    <p:extLst>
      <p:ext uri="{BB962C8B-B14F-4D97-AF65-F5344CB8AC3E}">
        <p14:creationId xmlns:p14="http://schemas.microsoft.com/office/powerpoint/2010/main" val="47764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19193"/>
          </a:xfrm>
        </p:spPr>
        <p:txBody>
          <a:bodyPr/>
          <a:lstStyle/>
          <a:p>
            <a:r>
              <a:rPr lang="hr-HR" dirty="0" smtClean="0"/>
              <a:t>Imotske srednje škole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706484"/>
              </p:ext>
            </p:extLst>
          </p:nvPr>
        </p:nvGraphicFramePr>
        <p:xfrm>
          <a:off x="1028527" y="1062509"/>
          <a:ext cx="10232597" cy="4951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856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12101"/>
          </a:xfrm>
        </p:spPr>
        <p:txBody>
          <a:bodyPr/>
          <a:lstStyle/>
          <a:p>
            <a:r>
              <a:rPr lang="hr-HR" cap="none" dirty="0" smtClean="0"/>
              <a:t>Važni linkovi</a:t>
            </a:r>
            <a:endParaRPr lang="hr-HR" cap="non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383957"/>
            <a:ext cx="10178322" cy="4495635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www.upisi.hr/docs/pravilnik_o_elementima_i_kriterijima_final.pdf</a:t>
            </a:r>
            <a:endParaRPr lang="hr-HR" dirty="0" smtClean="0"/>
          </a:p>
          <a:p>
            <a:r>
              <a:rPr lang="hr-HR" dirty="0">
                <a:hlinkClick r:id="rId3"/>
              </a:rPr>
              <a:t>https://www.upisi.hr/upisi</a:t>
            </a:r>
            <a:r>
              <a:rPr lang="hr-HR" dirty="0" smtClean="0">
                <a:hlinkClick r:id="rId3"/>
              </a:rPr>
              <a:t>/</a:t>
            </a:r>
            <a:endParaRPr lang="hr-HR" dirty="0" smtClean="0"/>
          </a:p>
          <a:p>
            <a:r>
              <a:rPr lang="hr-HR" dirty="0">
                <a:hlinkClick r:id="rId4"/>
              </a:rPr>
              <a:t>http://</a:t>
            </a:r>
            <a:r>
              <a:rPr lang="hr-HR" dirty="0" smtClean="0">
                <a:hlinkClick r:id="rId4"/>
              </a:rPr>
              <a:t>ss-obrtnicko-industrijska-imotski.skole.hr/nastava/predmeti</a:t>
            </a:r>
            <a:endParaRPr lang="hr-HR" dirty="0" smtClean="0"/>
          </a:p>
          <a:p>
            <a:r>
              <a:rPr lang="hr-HR" dirty="0">
                <a:hlinkClick r:id="rId5"/>
              </a:rPr>
              <a:t>http://</a:t>
            </a:r>
            <a:r>
              <a:rPr lang="hr-HR" dirty="0" smtClean="0">
                <a:hlinkClick r:id="rId5"/>
              </a:rPr>
              <a:t>www.ss-tehnicka-imotski.skole.hr/nastava/plan_i_program</a:t>
            </a:r>
            <a:endParaRPr lang="hr-HR" dirty="0" smtClean="0"/>
          </a:p>
          <a:p>
            <a:r>
              <a:rPr lang="hr-HR" dirty="0">
                <a:hlinkClick r:id="rId6"/>
              </a:rPr>
              <a:t>http://ss-ekonomska-imotski.skole.hr</a:t>
            </a:r>
            <a:r>
              <a:rPr lang="hr-HR" dirty="0" smtClean="0">
                <a:hlinkClick r:id="rId6"/>
              </a:rPr>
              <a:t>/</a:t>
            </a:r>
            <a:r>
              <a:rPr lang="hr-HR" dirty="0" smtClean="0"/>
              <a:t> Godišnji plan i program rada škole</a:t>
            </a:r>
          </a:p>
          <a:p>
            <a:r>
              <a:rPr lang="hr-HR" dirty="0">
                <a:hlinkClick r:id="rId7"/>
              </a:rPr>
              <a:t>http://gimnazija-mujevica-im.skole.hr</a:t>
            </a:r>
            <a:r>
              <a:rPr lang="hr-HR" dirty="0" smtClean="0">
                <a:hlinkClick r:id="rId7"/>
              </a:rPr>
              <a:t>/</a:t>
            </a:r>
            <a:r>
              <a:rPr lang="hr-HR" dirty="0" smtClean="0"/>
              <a:t> </a:t>
            </a:r>
            <a:r>
              <a:rPr lang="hr-HR" dirty="0"/>
              <a:t>Godišnji plan i program rada škole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sz="2800" b="1" dirty="0" smtClean="0">
                <a:solidFill>
                  <a:srgbClr val="00B050"/>
                </a:solidFill>
              </a:rPr>
              <a:t>Usporedi koje predmete ćeš pohađati u pojedinoj školi i smjeru. Razmisli što odgovara tvojim interesima, afinitetima i sposobnostima. 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26197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ctrTitle"/>
          </p:nvPr>
        </p:nvSpPr>
        <p:spPr>
          <a:xfrm>
            <a:off x="1078522" y="414647"/>
            <a:ext cx="10318418" cy="664509"/>
          </a:xfrm>
        </p:spPr>
        <p:txBody>
          <a:bodyPr/>
          <a:lstStyle/>
          <a:p>
            <a:r>
              <a:rPr lang="hr-HR" sz="3200" b="1" cap="none" dirty="0" smtClean="0">
                <a:latin typeface="Bahnschrift SemiCondensed" panose="020B0502040204020203" pitchFamily="34" charset="0"/>
              </a:rPr>
              <a:t>Što je važno kod odabira srednje škole?</a:t>
            </a:r>
            <a:endParaRPr lang="hr-HR" sz="3200" b="1" cap="none" dirty="0">
              <a:latin typeface="Bahnschrift SemiCondensed" panose="020B0502040204020203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type="subTitle" idx="1"/>
          </p:nvPr>
        </p:nvSpPr>
        <p:spPr>
          <a:xfrm>
            <a:off x="576649" y="1466335"/>
            <a:ext cx="9683769" cy="4983891"/>
          </a:xfrm>
        </p:spPr>
        <p:txBody>
          <a:bodyPr>
            <a:normAutofit/>
          </a:bodyPr>
          <a:lstStyle/>
          <a:p>
            <a:r>
              <a:rPr lang="hr-HR" cap="none" dirty="0" smtClean="0">
                <a:solidFill>
                  <a:schemeClr val="tx1"/>
                </a:solidFill>
              </a:rPr>
              <a:t>Psiholog </a:t>
            </a:r>
            <a:r>
              <a:rPr lang="hr-HR" cap="none" dirty="0" err="1" smtClean="0">
                <a:solidFill>
                  <a:schemeClr val="tx1"/>
                </a:solidFill>
              </a:rPr>
              <a:t>Howard</a:t>
            </a:r>
            <a:r>
              <a:rPr lang="hr-HR" cap="none" dirty="0" smtClean="0">
                <a:solidFill>
                  <a:schemeClr val="tx1"/>
                </a:solidFill>
              </a:rPr>
              <a:t> </a:t>
            </a:r>
            <a:r>
              <a:rPr lang="hr-HR" cap="none" dirty="0" err="1">
                <a:solidFill>
                  <a:schemeClr val="tx1"/>
                </a:solidFill>
              </a:rPr>
              <a:t>G</a:t>
            </a:r>
            <a:r>
              <a:rPr lang="hr-HR" cap="none" dirty="0" err="1" smtClean="0">
                <a:solidFill>
                  <a:schemeClr val="tx1"/>
                </a:solidFill>
              </a:rPr>
              <a:t>ardner</a:t>
            </a:r>
            <a:r>
              <a:rPr lang="hr-HR" cap="none" dirty="0" smtClean="0">
                <a:solidFill>
                  <a:schemeClr val="tx1"/>
                </a:solidFill>
              </a:rPr>
              <a:t> definirao je 7 vrsta inteligencije- </a:t>
            </a:r>
            <a:r>
              <a:rPr lang="hr-HR" b="1" cap="none" dirty="0" smtClean="0">
                <a:solidFill>
                  <a:schemeClr val="tx1"/>
                </a:solidFill>
              </a:rPr>
              <a:t>sposobnosti</a:t>
            </a:r>
            <a:r>
              <a:rPr lang="hr-HR" cap="none" dirty="0" smtClean="0">
                <a:solidFill>
                  <a:schemeClr val="tx1"/>
                </a:solidFill>
              </a:rPr>
              <a:t>; nismo svi jednako uspješni u svemu!</a:t>
            </a:r>
          </a:p>
          <a:p>
            <a:endParaRPr lang="hr-HR" cap="none" dirty="0" smtClean="0">
              <a:solidFill>
                <a:schemeClr val="tx1"/>
              </a:solidFill>
            </a:endParaRPr>
          </a:p>
          <a:p>
            <a:r>
              <a:rPr lang="hr-HR" cap="none" dirty="0" smtClean="0">
                <a:solidFill>
                  <a:schemeClr val="tx1"/>
                </a:solidFill>
              </a:rPr>
              <a:t>U svakodnevnom životu znamo se naći pred zadatkom koji bismo mogli riješiti, ali nemamo volju- </a:t>
            </a:r>
            <a:r>
              <a:rPr lang="hr-HR" b="1" cap="none" dirty="0" smtClean="0">
                <a:solidFill>
                  <a:schemeClr val="tx1"/>
                </a:solidFill>
              </a:rPr>
              <a:t>motivacija</a:t>
            </a:r>
            <a:r>
              <a:rPr lang="hr-HR" cap="none" dirty="0" smtClean="0">
                <a:solidFill>
                  <a:schemeClr val="tx1"/>
                </a:solidFill>
              </a:rPr>
              <a:t>; ljudi su uvijek uspješniji kada rade ono za što su zainteresirani (bilo unutarnjom željom ili vanjskim poticajem, nagradom)!</a:t>
            </a:r>
          </a:p>
          <a:p>
            <a:endParaRPr lang="hr-HR" cap="none" dirty="0" smtClean="0">
              <a:solidFill>
                <a:schemeClr val="tx1"/>
              </a:solidFill>
            </a:endParaRPr>
          </a:p>
          <a:p>
            <a:r>
              <a:rPr lang="hr-HR" cap="none" dirty="0" smtClean="0">
                <a:solidFill>
                  <a:schemeClr val="tx1"/>
                </a:solidFill>
              </a:rPr>
              <a:t>Nemamo svi iste </a:t>
            </a:r>
            <a:r>
              <a:rPr lang="hr-HR" b="1" cap="none" dirty="0" smtClean="0">
                <a:solidFill>
                  <a:schemeClr val="tx1"/>
                </a:solidFill>
              </a:rPr>
              <a:t>sklonosti i interese</a:t>
            </a:r>
            <a:r>
              <a:rPr lang="hr-HR" cap="none" dirty="0" smtClean="0">
                <a:solidFill>
                  <a:schemeClr val="tx1"/>
                </a:solidFill>
              </a:rPr>
              <a:t>. Na poslu provodimo velik dio dana i znatan dio života moramo raditi- Ljudi su sretniji ako rade ono što vole.</a:t>
            </a:r>
          </a:p>
          <a:p>
            <a:endParaRPr lang="hr-HR" cap="none" dirty="0" smtClean="0"/>
          </a:p>
        </p:txBody>
      </p:sp>
    </p:spTree>
    <p:extLst>
      <p:ext uri="{BB962C8B-B14F-4D97-AF65-F5344CB8AC3E}">
        <p14:creationId xmlns:p14="http://schemas.microsoft.com/office/powerpoint/2010/main" val="174084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1072055" y="304800"/>
            <a:ext cx="99568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b="1" dirty="0" smtClean="0">
                <a:solidFill>
                  <a:srgbClr val="00B0F0"/>
                </a:solidFill>
              </a:rPr>
              <a:t>Vježba 1: Dva zidara</a:t>
            </a:r>
            <a:endParaRPr lang="hr-HR" b="1" dirty="0">
              <a:solidFill>
                <a:srgbClr val="00B0F0"/>
              </a:solidFill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60787" y="934107"/>
            <a:ext cx="7646276" cy="2682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r-HR" sz="2600" dirty="0" smtClean="0">
                <a:solidFill>
                  <a:srgbClr val="00B0F0"/>
                </a:solidFill>
              </a:rPr>
              <a:t>Prvi zidar: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hr-HR" sz="2600" dirty="0" smtClean="0">
                <a:solidFill>
                  <a:schemeClr val="tx1"/>
                </a:solidFill>
              </a:rPr>
              <a:t>“Po cijele dane samo slažem cigle jednu na drugu. Dolazim ujutro na posao i slažem cigle sve do ručka. Nakon ručka ponovo slažem cigle do kraja radnog vremena. Jedino zadovoljstvo na poslu je petkom i kada dobijem plaću za taj mjesec.”</a:t>
            </a:r>
            <a:endParaRPr lang="hr-HR" sz="2600" dirty="0">
              <a:solidFill>
                <a:schemeClr val="tx1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825297" y="3616873"/>
            <a:ext cx="8229600" cy="251460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420624" indent="-384048" defTabSz="914400">
              <a:spcBef>
                <a:spcPct val="20000"/>
              </a:spcBef>
              <a:buClr>
                <a:srgbClr val="6EA0B0"/>
              </a:buClr>
              <a:buSzPct val="80000"/>
              <a:buFont typeface="Wingdings 2"/>
              <a:buChar char=""/>
              <a:defRPr/>
            </a:pPr>
            <a:r>
              <a:rPr lang="hr-HR" sz="3000" dirty="0">
                <a:solidFill>
                  <a:srgbClr val="00B0F0"/>
                </a:solidFill>
                <a:latin typeface="Arial"/>
              </a:rPr>
              <a:t>Drugi zidar:</a:t>
            </a:r>
          </a:p>
          <a:p>
            <a:pPr marL="420624" indent="-384048" algn="just" defTabSz="914400">
              <a:spcBef>
                <a:spcPct val="20000"/>
              </a:spcBef>
              <a:buClr>
                <a:srgbClr val="6EA0B0"/>
              </a:buClr>
              <a:buSzPct val="80000"/>
              <a:defRPr/>
            </a:pPr>
            <a:r>
              <a:rPr lang="hr-HR" sz="3000" dirty="0">
                <a:latin typeface="Arial"/>
              </a:rPr>
              <a:t>“Ja gradim kuće. Svaki dan mislim na ljude koji će u njima stanovati. Mislim kako će biti radosni kad prvi put ugledaju svoj novi dom. Mislim o djeci koja će u njima rasti. Mislim o generacijama koje će ih uređivati i smatrati svojim domom. Ja ne gradim kuću, ja gradim nekome dom. </a:t>
            </a:r>
            <a:endParaRPr lang="hr-HR" sz="3000" dirty="0">
              <a:latin typeface="Arial"/>
            </a:endParaRPr>
          </a:p>
        </p:txBody>
      </p:sp>
      <p:pic>
        <p:nvPicPr>
          <p:cNvPr id="9" name="Picture 6" descr="Picture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0670" y="0"/>
            <a:ext cx="1905000" cy="3434771"/>
          </a:xfrm>
          <a:prstGeom prst="rect">
            <a:avLst/>
          </a:prstGeom>
        </p:spPr>
      </p:pic>
      <p:sp>
        <p:nvSpPr>
          <p:cNvPr id="10" name="TekstniOkvir 9"/>
          <p:cNvSpPr txBox="1"/>
          <p:nvPr/>
        </p:nvSpPr>
        <p:spPr>
          <a:xfrm rot="20430587">
            <a:off x="3667331" y="2533698"/>
            <a:ext cx="5560412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       </a:t>
            </a:r>
            <a:r>
              <a:rPr lang="hr-HR" sz="4800" dirty="0" smtClean="0"/>
              <a:t>Tko je sretniji?</a:t>
            </a:r>
            <a:endParaRPr lang="hr-HR" sz="4800" dirty="0"/>
          </a:p>
        </p:txBody>
      </p:sp>
    </p:spTree>
    <p:extLst>
      <p:ext uri="{BB962C8B-B14F-4D97-AF65-F5344CB8AC3E}">
        <p14:creationId xmlns:p14="http://schemas.microsoft.com/office/powerpoint/2010/main" val="272387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cap="none" dirty="0" smtClean="0"/>
              <a:t>Zanimanja…</a:t>
            </a:r>
            <a:endParaRPr lang="hr-HR" cap="non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699491"/>
            <a:ext cx="10178322" cy="4180101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Upoznaj se s opisima nekih od 270 ponuđenih zanimanja: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http://mrav.ffzg.hr/zanimanja</a:t>
            </a:r>
            <a:r>
              <a:rPr lang="hr-HR" dirty="0" smtClean="0">
                <a:hlinkClick r:id="rId2"/>
              </a:rPr>
              <a:t>/</a:t>
            </a:r>
            <a:r>
              <a:rPr lang="hr-HR" dirty="0" smtClean="0"/>
              <a:t> - odaberi rubriku Zanimanja.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Potom iskreno ispuni upitnik i provjeri koje zanimanje bi ti dobro odgovaralo:</a:t>
            </a:r>
          </a:p>
          <a:p>
            <a:pPr marL="0" indent="0">
              <a:buNone/>
            </a:pPr>
            <a:r>
              <a:rPr lang="hr-HR" dirty="0" smtClean="0">
                <a:hlinkClick r:id="rId3"/>
              </a:rPr>
              <a:t>https</a:t>
            </a:r>
            <a:r>
              <a:rPr lang="hr-HR" dirty="0">
                <a:hlinkClick r:id="rId3"/>
              </a:rPr>
              <a:t>://www.cisok.hr/usluge-u-cisok-centrima/alati-za-razvoj-karijere-samoprocjena-kompetencije/upitnik-samoprocjena-osobina-licnosti-poveznih-s-poslom</a:t>
            </a:r>
            <a:r>
              <a:rPr lang="hr-HR" dirty="0" smtClean="0">
                <a:hlinkClick r:id="rId3"/>
              </a:rPr>
              <a:t>/</a:t>
            </a:r>
            <a:r>
              <a:rPr lang="hr-HR" dirty="0" smtClean="0"/>
              <a:t>  ili</a:t>
            </a:r>
          </a:p>
          <a:p>
            <a:pPr marL="0" indent="0">
              <a:buNone/>
            </a:pPr>
            <a:r>
              <a:rPr lang="hr-HR" dirty="0">
                <a:hlinkClick r:id="rId4"/>
              </a:rPr>
              <a:t>http://mrav.ffzg.hr/zanimanja/upitnik/upitnik.htm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536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rgbClr val="00B050"/>
                </a:solidFill>
              </a:rPr>
              <a:t>Sva pitanja postavi putem Chata.</a:t>
            </a:r>
            <a:endParaRPr lang="hr-HR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0489" y="881449"/>
            <a:ext cx="10178322" cy="4950939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r-HR" b="1" u="sng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Cilj </a:t>
            </a:r>
            <a:r>
              <a:rPr lang="hr-HR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radionice prikazan ishodima učenja:</a:t>
            </a:r>
            <a:endParaRPr lang="hr-HR" b="1" dirty="0">
              <a:solidFill>
                <a:srgbClr val="7030A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Učenici 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će moći: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osvijestiti da su za odabir zanimanja bitne naše sposobnosti, osobine ličnosti, interesi itd. 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naučiti da postoje zajednički, dodatni i posebni elementi vrednovanja za upis u srednju školu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naučiti 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izračunati vlastite bodove 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osvijestiti </a:t>
            </a:r>
            <a:r>
              <a:rPr lang="hr-H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 koje srednje škole se imaju priliku upisati u svom gradu/drugim </a:t>
            </a: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gradovima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r-H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prepoznati koji obrazovni smjerovi odgovaraju njihovim interesima i afinitetima</a:t>
            </a:r>
            <a:endParaRPr lang="hr-HR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r-HR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r-HR" b="1" dirty="0" smtClean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hr-HR" dirty="0" smtClean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dirty="0">
                <a:solidFill>
                  <a:srgbClr val="92D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ostvariti mogućnost savjetovanja u odabiru profesionalnog usmjeravanja</a:t>
            </a:r>
            <a:endParaRPr lang="hr-HR" dirty="0">
              <a:solidFill>
                <a:srgbClr val="92D05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257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i="1" cap="none" dirty="0" smtClean="0"/>
              <a:t>Pravilnik o elementima i kriterijima za izbor kandidata za upis u 1. razred srednje škole (N.N.</a:t>
            </a:r>
            <a:endParaRPr lang="hr-HR" sz="2400" i="1" cap="none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30609"/>
              </p:ext>
            </p:extLst>
          </p:nvPr>
        </p:nvGraphicFramePr>
        <p:xfrm>
          <a:off x="1094431" y="1585784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6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5096"/>
          </a:xfrm>
        </p:spPr>
        <p:txBody>
          <a:bodyPr/>
          <a:lstStyle/>
          <a:p>
            <a:r>
              <a:rPr lang="hr-HR" dirty="0" smtClean="0"/>
              <a:t>1. Zajednički element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1540477"/>
            <a:ext cx="10178322" cy="39541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A</a:t>
            </a:r>
            <a:r>
              <a:rPr lang="hr-HR" dirty="0" smtClean="0"/>
              <a:t>) Zajednički element vrednovanja za upis kandidata u sve srednjoškolske programe obrazovanja čine </a:t>
            </a:r>
            <a:r>
              <a:rPr lang="hr-HR" u="sng" dirty="0" smtClean="0"/>
              <a:t>prosjeci zaključnih ocjena </a:t>
            </a:r>
            <a:r>
              <a:rPr lang="hr-HR" dirty="0" smtClean="0"/>
              <a:t>iz svih nastavnih predmeta na dvije decimale </a:t>
            </a:r>
            <a:r>
              <a:rPr lang="hr-HR" u="sng" dirty="0" smtClean="0"/>
              <a:t>u posljednja četiri razreda osnovnog obrazovanja</a:t>
            </a:r>
            <a:r>
              <a:rPr lang="hr-HR" dirty="0" smtClean="0"/>
              <a:t>. Na takav način moguće je steći najviše </a:t>
            </a:r>
            <a:r>
              <a:rPr lang="hr-HR" u="sng" dirty="0" smtClean="0"/>
              <a:t>20 bodova.</a:t>
            </a:r>
          </a:p>
          <a:p>
            <a:pPr marL="0" indent="0">
              <a:buNone/>
            </a:pPr>
            <a:r>
              <a:rPr lang="hr-HR" u="sng" dirty="0" smtClean="0"/>
              <a:t>                                                                          </a:t>
            </a:r>
          </a:p>
          <a:p>
            <a:pPr marL="0" indent="0">
              <a:buNone/>
            </a:pPr>
            <a:endParaRPr lang="hr-HR" u="sng" dirty="0" smtClean="0"/>
          </a:p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B</a:t>
            </a:r>
            <a:r>
              <a:rPr lang="hr-HR" dirty="0" smtClean="0"/>
              <a:t>) Zaključne ocjene u </a:t>
            </a:r>
            <a:r>
              <a:rPr lang="hr-HR" u="sng" dirty="0" smtClean="0"/>
              <a:t>posljednja dva razreda </a:t>
            </a:r>
            <a:r>
              <a:rPr lang="hr-HR" dirty="0" smtClean="0"/>
              <a:t>osnovnog obrazovanja iz nastavnih predmeta: </a:t>
            </a:r>
            <a:r>
              <a:rPr lang="hr-HR" u="sng" dirty="0" smtClean="0"/>
              <a:t>Hrvatski jezik, Matematika i prvi strani jezik</a:t>
            </a:r>
            <a:r>
              <a:rPr lang="hr-HR" dirty="0" smtClean="0"/>
              <a:t>. Na takav način moguće je steći najviše 30 bodova.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Plus 3"/>
          <p:cNvSpPr/>
          <p:nvPr/>
        </p:nvSpPr>
        <p:spPr>
          <a:xfrm>
            <a:off x="5541769" y="2734962"/>
            <a:ext cx="799070" cy="650789"/>
          </a:xfrm>
          <a:prstGeom prst="mathPlus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Jednako 5"/>
          <p:cNvSpPr/>
          <p:nvPr/>
        </p:nvSpPr>
        <p:spPr>
          <a:xfrm>
            <a:off x="5422320" y="4514335"/>
            <a:ext cx="1037968" cy="54369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3624649" y="5447952"/>
            <a:ext cx="5016843" cy="738664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dirty="0"/>
              <a:t>TROGODIŠNJE STRUKOVNE ŠKOLE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4692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51678" y="370703"/>
            <a:ext cx="10178322" cy="5508889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solidFill>
                  <a:srgbClr val="FF0000"/>
                </a:solidFill>
              </a:rPr>
              <a:t>C</a:t>
            </a:r>
            <a:r>
              <a:rPr lang="hr-HR" dirty="0" smtClean="0"/>
              <a:t>) </a:t>
            </a:r>
            <a:r>
              <a:rPr lang="hr-HR" dirty="0"/>
              <a:t>Za upis kandidata u gimnazijske programe i programe obrazovanja za stjecanje strukovne kvalifikacije u trajanju od najmanje četiri godine, uz element iz stavka 1. ovoga članka vrednuju se i zaključne ocjene u posljednja dva razreda osnovnog obrazovanja iz nastavnih predmeta: Hrvatski jezik, Matematika i prvi strani jezik te triju nastavnih predmeta važnih za nastavak obrazovanja u pojedinim programima obrazovanja od kojih su dva propisana Popisom predmeta posebno važnih za upis koji je sastavni dio ovog Pravilnika, a jedan samostalno određuje srednja škola od obveznih nastavnih predmeta koji se uče u osnovnoj školi.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sz="3200" dirty="0" smtClean="0">
                <a:solidFill>
                  <a:srgbClr val="FF0000"/>
                </a:solidFill>
              </a:rPr>
              <a:t>A</a:t>
            </a:r>
            <a:r>
              <a:rPr lang="hr-HR" sz="3200" dirty="0" smtClean="0"/>
              <a:t> + </a:t>
            </a:r>
            <a:r>
              <a:rPr lang="hr-HR" sz="3200" dirty="0" smtClean="0">
                <a:solidFill>
                  <a:srgbClr val="FF0000"/>
                </a:solidFill>
              </a:rPr>
              <a:t>B</a:t>
            </a:r>
            <a:r>
              <a:rPr lang="hr-HR" sz="3200" dirty="0" smtClean="0"/>
              <a:t> + </a:t>
            </a:r>
            <a:r>
              <a:rPr lang="hr-HR" sz="3200" dirty="0" smtClean="0">
                <a:solidFill>
                  <a:srgbClr val="FF0000"/>
                </a:solidFill>
              </a:rPr>
              <a:t>C </a:t>
            </a:r>
            <a:r>
              <a:rPr lang="hr-HR" sz="3200" dirty="0" smtClean="0"/>
              <a:t>= GIMNAZIJE i </a:t>
            </a:r>
          </a:p>
          <a:p>
            <a:pPr marL="0" indent="0">
              <a:buNone/>
            </a:pPr>
            <a:r>
              <a:rPr lang="hr-HR" sz="3200" dirty="0"/>
              <a:t> </a:t>
            </a:r>
            <a:r>
              <a:rPr lang="hr-HR" sz="3200" dirty="0" smtClean="0"/>
              <a:t>                   ČETVEROGODIŠNJE STRUKOVNE ŠKOLE 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67732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870477"/>
              </p:ext>
            </p:extLst>
          </p:nvPr>
        </p:nvGraphicFramePr>
        <p:xfrm>
          <a:off x="2331308" y="1021491"/>
          <a:ext cx="8641491" cy="5174721"/>
        </p:xfrm>
        <a:graphic>
          <a:graphicData uri="http://schemas.openxmlformats.org/drawingml/2006/table">
            <a:tbl>
              <a:tblPr firstRow="1" firstCol="1" bandRow="1"/>
              <a:tblGrid>
                <a:gridCol w="1441205">
                  <a:extLst>
                    <a:ext uri="{9D8B030D-6E8A-4147-A177-3AD203B41FA5}">
                      <a16:colId xmlns:a16="http://schemas.microsoft.com/office/drawing/2014/main" val="3244821454"/>
                    </a:ext>
                  </a:extLst>
                </a:gridCol>
                <a:gridCol w="1441205">
                  <a:extLst>
                    <a:ext uri="{9D8B030D-6E8A-4147-A177-3AD203B41FA5}">
                      <a16:colId xmlns:a16="http://schemas.microsoft.com/office/drawing/2014/main" val="2599804522"/>
                    </a:ext>
                  </a:extLst>
                </a:gridCol>
                <a:gridCol w="1441205">
                  <a:extLst>
                    <a:ext uri="{9D8B030D-6E8A-4147-A177-3AD203B41FA5}">
                      <a16:colId xmlns:a16="http://schemas.microsoft.com/office/drawing/2014/main" val="2874495358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4173110172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4132655714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1794496856"/>
                    </a:ext>
                  </a:extLst>
                </a:gridCol>
              </a:tblGrid>
              <a:tr h="5697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Opća i jezična gimnazija</a:t>
                      </a:r>
                      <a:b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Upravni referent, poslovni tajnik, ekonomist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170062"/>
                  </a:ext>
                </a:extLst>
              </a:tr>
              <a:tr h="284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95624"/>
                  </a:ext>
                </a:extLst>
              </a:tr>
              <a:tr h="582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5.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758281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6.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66591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7.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317202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8.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555774"/>
                  </a:ext>
                </a:extLst>
              </a:tr>
              <a:tr h="85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18,65/20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7.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C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18/20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881990"/>
                  </a:ext>
                </a:extLst>
              </a:tr>
              <a:tr h="56970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8.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87542"/>
                  </a:ext>
                </a:extLst>
              </a:tr>
              <a:tr h="284851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28/30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09406"/>
                  </a:ext>
                </a:extLst>
              </a:tr>
              <a:tr h="2848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UKUPNO: 64,65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3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0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907525"/>
              </p:ext>
            </p:extLst>
          </p:nvPr>
        </p:nvGraphicFramePr>
        <p:xfrm>
          <a:off x="1878227" y="856734"/>
          <a:ext cx="8641491" cy="5170444"/>
        </p:xfrm>
        <a:graphic>
          <a:graphicData uri="http://schemas.openxmlformats.org/drawingml/2006/table">
            <a:tbl>
              <a:tblPr firstRow="1" firstCol="1" bandRow="1"/>
              <a:tblGrid>
                <a:gridCol w="1441205">
                  <a:extLst>
                    <a:ext uri="{9D8B030D-6E8A-4147-A177-3AD203B41FA5}">
                      <a16:colId xmlns:a16="http://schemas.microsoft.com/office/drawing/2014/main" val="3244821454"/>
                    </a:ext>
                  </a:extLst>
                </a:gridCol>
                <a:gridCol w="1441205">
                  <a:extLst>
                    <a:ext uri="{9D8B030D-6E8A-4147-A177-3AD203B41FA5}">
                      <a16:colId xmlns:a16="http://schemas.microsoft.com/office/drawing/2014/main" val="2599804522"/>
                    </a:ext>
                  </a:extLst>
                </a:gridCol>
                <a:gridCol w="1441205">
                  <a:extLst>
                    <a:ext uri="{9D8B030D-6E8A-4147-A177-3AD203B41FA5}">
                      <a16:colId xmlns:a16="http://schemas.microsoft.com/office/drawing/2014/main" val="2874495358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4173110172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4132655714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1794496856"/>
                    </a:ext>
                  </a:extLst>
                </a:gridCol>
              </a:tblGrid>
              <a:tr h="5697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Matematička gimnazija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170062"/>
                  </a:ext>
                </a:extLst>
              </a:tr>
              <a:tr h="284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B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95624"/>
                  </a:ext>
                </a:extLst>
              </a:tr>
              <a:tr h="582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5.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758281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6.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66591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7.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317202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8.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555774"/>
                  </a:ext>
                </a:extLst>
              </a:tr>
              <a:tr h="85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18,65/20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7.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18/20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881990"/>
                  </a:ext>
                </a:extLst>
              </a:tr>
              <a:tr h="56970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8.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87542"/>
                  </a:ext>
                </a:extLst>
              </a:tr>
              <a:tr h="284851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28/30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09406"/>
                  </a:ext>
                </a:extLst>
              </a:tr>
              <a:tr h="2848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UKUPNO: </a:t>
                      </a: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66,65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3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7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4081509"/>
              </p:ext>
            </p:extLst>
          </p:nvPr>
        </p:nvGraphicFramePr>
        <p:xfrm>
          <a:off x="1878227" y="856734"/>
          <a:ext cx="8641491" cy="5170444"/>
        </p:xfrm>
        <a:graphic>
          <a:graphicData uri="http://schemas.openxmlformats.org/drawingml/2006/table">
            <a:tbl>
              <a:tblPr firstRow="1" firstCol="1" bandRow="1"/>
              <a:tblGrid>
                <a:gridCol w="1441205">
                  <a:extLst>
                    <a:ext uri="{9D8B030D-6E8A-4147-A177-3AD203B41FA5}">
                      <a16:colId xmlns:a16="http://schemas.microsoft.com/office/drawing/2014/main" val="3244821454"/>
                    </a:ext>
                  </a:extLst>
                </a:gridCol>
                <a:gridCol w="1441205">
                  <a:extLst>
                    <a:ext uri="{9D8B030D-6E8A-4147-A177-3AD203B41FA5}">
                      <a16:colId xmlns:a16="http://schemas.microsoft.com/office/drawing/2014/main" val="2599804522"/>
                    </a:ext>
                  </a:extLst>
                </a:gridCol>
                <a:gridCol w="1441205">
                  <a:extLst>
                    <a:ext uri="{9D8B030D-6E8A-4147-A177-3AD203B41FA5}">
                      <a16:colId xmlns:a16="http://schemas.microsoft.com/office/drawing/2014/main" val="2874495358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4173110172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4132655714"/>
                    </a:ext>
                  </a:extLst>
                </a:gridCol>
                <a:gridCol w="1439292">
                  <a:extLst>
                    <a:ext uri="{9D8B030D-6E8A-4147-A177-3AD203B41FA5}">
                      <a16:colId xmlns:a16="http://schemas.microsoft.com/office/drawing/2014/main" val="1794496856"/>
                    </a:ext>
                  </a:extLst>
                </a:gridCol>
              </a:tblGrid>
              <a:tr h="56970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1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Elektrotehnika</a:t>
                      </a:r>
                      <a:r>
                        <a:rPr lang="hr-HR" sz="18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 računalstvo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170062"/>
                  </a:ext>
                </a:extLst>
              </a:tr>
              <a:tr h="2848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B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895624"/>
                  </a:ext>
                </a:extLst>
              </a:tr>
              <a:tr h="5828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5.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7758281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6.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FIZ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7566591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7.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8317202"/>
                  </a:ext>
                </a:extLst>
              </a:tr>
              <a:tr h="569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8.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8555774"/>
                  </a:ext>
                </a:extLst>
              </a:tr>
              <a:tr h="8545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18,65/20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7.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C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FFC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16/20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881990"/>
                  </a:ext>
                </a:extLst>
              </a:tr>
              <a:tr h="569700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8.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687542"/>
                  </a:ext>
                </a:extLst>
              </a:tr>
              <a:tr h="284851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28/30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609406"/>
                  </a:ext>
                </a:extLst>
              </a:tr>
              <a:tr h="28485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UKUPNO: </a:t>
                      </a: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62,65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737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5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320127"/>
              </p:ext>
            </p:extLst>
          </p:nvPr>
        </p:nvGraphicFramePr>
        <p:xfrm>
          <a:off x="2446638" y="996777"/>
          <a:ext cx="8410831" cy="5020224"/>
        </p:xfrm>
        <a:graphic>
          <a:graphicData uri="http://schemas.openxmlformats.org/drawingml/2006/table">
            <a:tbl>
              <a:tblPr firstRow="1" firstCol="1" bandRow="1"/>
              <a:tblGrid>
                <a:gridCol w="2103405">
                  <a:extLst>
                    <a:ext uri="{9D8B030D-6E8A-4147-A177-3AD203B41FA5}">
                      <a16:colId xmlns:a16="http://schemas.microsoft.com/office/drawing/2014/main" val="181493863"/>
                    </a:ext>
                  </a:extLst>
                </a:gridCol>
                <a:gridCol w="2103405">
                  <a:extLst>
                    <a:ext uri="{9D8B030D-6E8A-4147-A177-3AD203B41FA5}">
                      <a16:colId xmlns:a16="http://schemas.microsoft.com/office/drawing/2014/main" val="3701400840"/>
                    </a:ext>
                  </a:extLst>
                </a:gridCol>
                <a:gridCol w="2103405">
                  <a:extLst>
                    <a:ext uri="{9D8B030D-6E8A-4147-A177-3AD203B41FA5}">
                      <a16:colId xmlns:a16="http://schemas.microsoft.com/office/drawing/2014/main" val="705698800"/>
                    </a:ext>
                  </a:extLst>
                </a:gridCol>
                <a:gridCol w="2100616">
                  <a:extLst>
                    <a:ext uri="{9D8B030D-6E8A-4147-A177-3AD203B41FA5}">
                      <a16:colId xmlns:a16="http://schemas.microsoft.com/office/drawing/2014/main" val="905952160"/>
                    </a:ext>
                  </a:extLst>
                </a:gridCol>
              </a:tblGrid>
              <a:tr h="806620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Kuhar, konobar, trgovac, frizer, autolimar, instalater klime i grijanja, automehaničar, </a:t>
                      </a:r>
                      <a:r>
                        <a:rPr lang="hr-HR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autoelekričar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vozač motornih vozila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itd</a:t>
                      </a:r>
                      <a:r>
                        <a:rPr lang="hr-HR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53038"/>
                  </a:ext>
                </a:extLst>
              </a:tr>
              <a:tr h="26887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Element 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5332958"/>
                  </a:ext>
                </a:extLst>
              </a:tr>
              <a:tr h="5501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5.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</a:t>
                      </a: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287344"/>
                  </a:ext>
                </a:extLst>
              </a:tr>
              <a:tr h="53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6.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2165960"/>
                  </a:ext>
                </a:extLst>
              </a:tr>
              <a:tr h="53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7.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7.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565029"/>
                  </a:ext>
                </a:extLst>
              </a:tr>
              <a:tr h="53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Prosjek 8. razreda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3,50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EJ 8. razred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457395"/>
                  </a:ext>
                </a:extLst>
              </a:tr>
              <a:tr h="537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15/20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7.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6077824"/>
                  </a:ext>
                </a:extLst>
              </a:tr>
              <a:tr h="537746">
                <a:tc rowSpan="2"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 8. razred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811326"/>
                  </a:ext>
                </a:extLst>
              </a:tr>
              <a:tr h="268874"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 B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26/30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813858"/>
                  </a:ext>
                </a:extLst>
              </a:tr>
              <a:tr h="268874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UKUPNO: </a:t>
                      </a:r>
                      <a:r>
                        <a:rPr lang="hr-H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41,00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704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76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ppt/theme/theme2.xml><?xml version="1.0" encoding="utf-8"?>
<a:theme xmlns:a="http://schemas.openxmlformats.org/drawingml/2006/main" name="Kapljica">
  <a:themeElements>
    <a:clrScheme name="Kapljic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Kaplj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ljic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TM04033925[[fn=Kapljica]]</Template>
  <TotalTime>190</TotalTime>
  <Words>1160</Words>
  <Application>Microsoft Office PowerPoint</Application>
  <PresentationFormat>Široki zaslon</PresentationFormat>
  <Paragraphs>274</Paragraphs>
  <Slides>17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27" baseType="lpstr">
      <vt:lpstr>Arial</vt:lpstr>
      <vt:lpstr>Bahnschrift SemiCondensed</vt:lpstr>
      <vt:lpstr>Calibri</vt:lpstr>
      <vt:lpstr>Gill Sans MT</vt:lpstr>
      <vt:lpstr>Impact</vt:lpstr>
      <vt:lpstr>Times New Roman</vt:lpstr>
      <vt:lpstr>Tw Cen MT</vt:lpstr>
      <vt:lpstr>Wingdings 2</vt:lpstr>
      <vt:lpstr>Badge</vt:lpstr>
      <vt:lpstr>Kapljica</vt:lpstr>
      <vt:lpstr>Profesionalno usmjeravanje</vt:lpstr>
      <vt:lpstr>PowerPoint prezentacija</vt:lpstr>
      <vt:lpstr>Pravilnik o elementima i kriterijima za izbor kandidata za upis u 1. razred srednje škole (N.N.</vt:lpstr>
      <vt:lpstr>1. Zajednički element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2. Dodatni element</vt:lpstr>
      <vt:lpstr>3. Poseban element</vt:lpstr>
      <vt:lpstr>Imotske srednje škole</vt:lpstr>
      <vt:lpstr>Važni linkovi</vt:lpstr>
      <vt:lpstr>Što je važno kod odabira srednje škole?</vt:lpstr>
      <vt:lpstr>PowerPoint prezentacija</vt:lpstr>
      <vt:lpstr>Zanimanja…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Profesionalno usmjeravanje</dc:title>
  <dc:creator>Lara Buljan Gudelj</dc:creator>
  <cp:lastModifiedBy>Korisnik</cp:lastModifiedBy>
  <cp:revision>17</cp:revision>
  <dcterms:created xsi:type="dcterms:W3CDTF">2020-03-24T15:11:41Z</dcterms:created>
  <dcterms:modified xsi:type="dcterms:W3CDTF">2020-03-25T14:37:58Z</dcterms:modified>
</cp:coreProperties>
</file>