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77937-40C5-4426-9C8A-1DC38BCB47FD}" type="datetimeFigureOut">
              <a:rPr lang="hr-HR" smtClean="0"/>
              <a:t>3.5.2023.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733CE-6BC1-49C5-B453-983B6B4ABA4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60709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77937-40C5-4426-9C8A-1DC38BCB47FD}" type="datetimeFigureOut">
              <a:rPr lang="hr-HR" smtClean="0"/>
              <a:t>3.5.2023.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733CE-6BC1-49C5-B453-983B6B4ABA4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16605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77937-40C5-4426-9C8A-1DC38BCB47FD}" type="datetimeFigureOut">
              <a:rPr lang="hr-HR" smtClean="0"/>
              <a:t>3.5.2023.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733CE-6BC1-49C5-B453-983B6B4ABA4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32064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77937-40C5-4426-9C8A-1DC38BCB47FD}" type="datetimeFigureOut">
              <a:rPr lang="hr-HR" smtClean="0"/>
              <a:t>3.5.2023.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733CE-6BC1-49C5-B453-983B6B4ABA4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85665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77937-40C5-4426-9C8A-1DC38BCB47FD}" type="datetimeFigureOut">
              <a:rPr lang="hr-HR" smtClean="0"/>
              <a:t>3.5.2023.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733CE-6BC1-49C5-B453-983B6B4ABA4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38063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77937-40C5-4426-9C8A-1DC38BCB47FD}" type="datetimeFigureOut">
              <a:rPr lang="hr-HR" smtClean="0"/>
              <a:t>3.5.2023.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733CE-6BC1-49C5-B453-983B6B4ABA4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45267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77937-40C5-4426-9C8A-1DC38BCB47FD}" type="datetimeFigureOut">
              <a:rPr lang="hr-HR" smtClean="0"/>
              <a:t>3.5.2023.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733CE-6BC1-49C5-B453-983B6B4ABA4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63559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77937-40C5-4426-9C8A-1DC38BCB47FD}" type="datetimeFigureOut">
              <a:rPr lang="hr-HR" smtClean="0"/>
              <a:t>3.5.2023.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733CE-6BC1-49C5-B453-983B6B4ABA4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54577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77937-40C5-4426-9C8A-1DC38BCB47FD}" type="datetimeFigureOut">
              <a:rPr lang="hr-HR" smtClean="0"/>
              <a:t>3.5.2023.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733CE-6BC1-49C5-B453-983B6B4ABA4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84600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77937-40C5-4426-9C8A-1DC38BCB47FD}" type="datetimeFigureOut">
              <a:rPr lang="hr-HR" smtClean="0"/>
              <a:t>3.5.2023.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733CE-6BC1-49C5-B453-983B6B4ABA4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08635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77937-40C5-4426-9C8A-1DC38BCB47FD}" type="datetimeFigureOut">
              <a:rPr lang="hr-HR" smtClean="0"/>
              <a:t>3.5.2023.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733CE-6BC1-49C5-B453-983B6B4ABA4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3707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477937-40C5-4426-9C8A-1DC38BCB47FD}" type="datetimeFigureOut">
              <a:rPr lang="hr-HR" smtClean="0"/>
              <a:t>3.5.2023.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A733CE-6BC1-49C5-B453-983B6B4ABA4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87210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hr-HR" dirty="0" smtClean="0"/>
              <a:t>NIZOZEMSKA U NOGOMETU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35370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hr-HR" dirty="0" smtClean="0"/>
              <a:t>POVIJEST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Trenutni izbornik: </a:t>
            </a:r>
            <a:r>
              <a:rPr lang="hr-HR" dirty="0" err="1" smtClean="0"/>
              <a:t>Ronald</a:t>
            </a:r>
            <a:r>
              <a:rPr lang="hr-HR" dirty="0" smtClean="0"/>
              <a:t>  </a:t>
            </a:r>
            <a:r>
              <a:rPr lang="hr-HR" dirty="0" err="1" smtClean="0"/>
              <a:t>Koeman</a:t>
            </a:r>
            <a:r>
              <a:rPr lang="hr-HR" dirty="0" smtClean="0"/>
              <a:t>.</a:t>
            </a:r>
          </a:p>
          <a:p>
            <a:r>
              <a:rPr lang="hr-HR" dirty="0" smtClean="0"/>
              <a:t>Trenutni kapetan: </a:t>
            </a:r>
            <a:r>
              <a:rPr lang="hr-HR" dirty="0" err="1" smtClean="0"/>
              <a:t>Virgil</a:t>
            </a:r>
            <a:r>
              <a:rPr lang="hr-HR" dirty="0" smtClean="0"/>
              <a:t> van </a:t>
            </a:r>
            <a:r>
              <a:rPr lang="hr-HR" dirty="0" err="1" smtClean="0"/>
              <a:t>Dijk</a:t>
            </a:r>
            <a:r>
              <a:rPr lang="hr-HR" dirty="0" smtClean="0"/>
              <a:t>.</a:t>
            </a:r>
          </a:p>
          <a:p>
            <a:r>
              <a:rPr lang="hr-HR" dirty="0" smtClean="0"/>
              <a:t>Najbolji strijelac u povijesti: </a:t>
            </a:r>
            <a:r>
              <a:rPr lang="hr-HR" dirty="0" err="1" smtClean="0"/>
              <a:t>Robin</a:t>
            </a:r>
            <a:r>
              <a:rPr lang="hr-HR" dirty="0" smtClean="0"/>
              <a:t> van </a:t>
            </a:r>
            <a:r>
              <a:rPr lang="hr-HR" dirty="0" err="1" smtClean="0"/>
              <a:t>Persie</a:t>
            </a:r>
            <a:r>
              <a:rPr lang="hr-HR" dirty="0" smtClean="0"/>
              <a:t>.	</a:t>
            </a:r>
          </a:p>
          <a:p>
            <a:r>
              <a:rPr lang="hr-HR" dirty="0" smtClean="0"/>
              <a:t>Najviše nastupa:	</a:t>
            </a:r>
            <a:r>
              <a:rPr lang="hr-HR" dirty="0" err="1" smtClean="0"/>
              <a:t>Wesley</a:t>
            </a:r>
            <a:r>
              <a:rPr lang="hr-HR" dirty="0" smtClean="0"/>
              <a:t> </a:t>
            </a:r>
            <a:r>
              <a:rPr lang="hr-HR" dirty="0" err="1" smtClean="0"/>
              <a:t>Sneijder</a:t>
            </a:r>
            <a:r>
              <a:rPr lang="hr-HR" dirty="0" smtClean="0"/>
              <a:t> 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4175" y="3644900"/>
            <a:ext cx="4248150" cy="283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806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hr-HR" dirty="0" smtClean="0"/>
              <a:t> SVIJETSKO PRVENSTO 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/>
          </a:bodyPr>
          <a:lstStyle/>
          <a:p>
            <a:r>
              <a:rPr lang="hr-HR" dirty="0" smtClean="0"/>
              <a:t> Osvojila je Europsko prvenstvo 1988. </a:t>
            </a:r>
          </a:p>
          <a:p>
            <a:r>
              <a:rPr lang="hr-HR" dirty="0" smtClean="0"/>
              <a:t>Bila je u finalu svjetskog prvenstva 1974. i 1978.</a:t>
            </a:r>
          </a:p>
          <a:p>
            <a:r>
              <a:rPr lang="hr-HR" dirty="0" smtClean="0"/>
              <a:t>Pri kraju </a:t>
            </a:r>
            <a:r>
              <a:rPr lang="hr-HR" dirty="0" smtClean="0"/>
              <a:t>1970.-</a:t>
            </a:r>
            <a:r>
              <a:rPr lang="hr-HR" dirty="0" smtClean="0"/>
              <a:t>ih nazvali su ih </a:t>
            </a:r>
            <a:r>
              <a:rPr lang="hr-HR" dirty="0" err="1" smtClean="0"/>
              <a:t>Clockwork</a:t>
            </a:r>
            <a:r>
              <a:rPr lang="hr-HR" dirty="0" smtClean="0"/>
              <a:t> Orange zbog izvrsnih dodavanja</a:t>
            </a:r>
          </a:p>
          <a:p>
            <a:r>
              <a:rPr lang="hr-HR" dirty="0" smtClean="0"/>
              <a:t>Na SP-u prvi put pojavila 1934., a nakon što se ponovo vratila 1938. ušla je u nogometnu "divljinu". </a:t>
            </a:r>
          </a:p>
          <a:p>
            <a:r>
              <a:rPr lang="pl-PL" dirty="0" smtClean="0"/>
              <a:t>Za </a:t>
            </a:r>
            <a:r>
              <a:rPr lang="pl-PL" dirty="0" smtClean="0"/>
              <a:t>vrijeme1970.-</a:t>
            </a:r>
            <a:r>
              <a:rPr lang="pl-PL" dirty="0" smtClean="0"/>
              <a:t>ih izmislila je totalni nogomet. </a:t>
            </a:r>
          </a:p>
          <a:p>
            <a:endParaRPr lang="hr-HR" dirty="0" smtClean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0157" y="4705350"/>
            <a:ext cx="3887993" cy="1720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745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hr-HR" dirty="0" smtClean="0"/>
              <a:t>EUROPSKO PRVENSTVO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Momčad se još ojačala nakon osvojenog EURO-a 1988., došli su u polufinale EURO-a 1992, 2000. i 2004.</a:t>
            </a:r>
          </a:p>
          <a:p>
            <a:endParaRPr lang="hr-HR" dirty="0"/>
          </a:p>
          <a:p>
            <a:r>
              <a:rPr lang="hr-HR" dirty="0" smtClean="0"/>
              <a:t>Europsko prvenstvo u 2020. godini. Nizozemska je završila kvalifikacije na drugom mjestu u skupini C iza Njemačke.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2581" y="4887895"/>
            <a:ext cx="2857500" cy="1878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217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hr-HR" dirty="0" smtClean="0"/>
              <a:t>NAJVEĆI SVIH VREMENA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5481262"/>
          </a:xfrm>
        </p:spPr>
        <p:txBody>
          <a:bodyPr>
            <a:normAutofit/>
          </a:bodyPr>
          <a:lstStyle/>
          <a:p>
            <a:r>
              <a:rPr lang="hr-HR" dirty="0" err="1" smtClean="0"/>
              <a:t>Hendrik</a:t>
            </a:r>
            <a:r>
              <a:rPr lang="hr-HR" dirty="0" smtClean="0"/>
              <a:t> </a:t>
            </a:r>
            <a:r>
              <a:rPr lang="hr-HR" dirty="0" err="1" smtClean="0"/>
              <a:t>Johannes</a:t>
            </a:r>
            <a:r>
              <a:rPr lang="hr-HR" dirty="0" smtClean="0"/>
              <a:t> </a:t>
            </a:r>
            <a:r>
              <a:rPr lang="hr-HR" dirty="0" err="1" smtClean="0"/>
              <a:t>Cruijff</a:t>
            </a:r>
            <a:r>
              <a:rPr lang="hr-HR" dirty="0" smtClean="0"/>
              <a:t> (25. travnja 1947. – 24. ožujka 2016.), bio je najbolji nizozemski i jedan od najboljih svjetskih nogometaša te jedan od najtrofejnijih trenera svih vremena. Rođen je u Amsterdamu.</a:t>
            </a:r>
          </a:p>
          <a:p>
            <a:endParaRPr lang="hr-HR" dirty="0"/>
          </a:p>
          <a:p>
            <a:r>
              <a:rPr lang="hr-HR" dirty="0" smtClean="0"/>
              <a:t> Upečatljiv po prepoznatljivom hodu, stavu i vođenju lopte na terenu, </a:t>
            </a:r>
            <a:r>
              <a:rPr lang="hr-HR" dirty="0" err="1" smtClean="0"/>
              <a:t>Cruijff</a:t>
            </a:r>
            <a:r>
              <a:rPr lang="hr-HR" dirty="0" smtClean="0"/>
              <a:t> je bio tipičan predstavnik nogometne doktrine iz sedamdesetih godina prošlog stoljeća.</a:t>
            </a:r>
          </a:p>
          <a:p>
            <a:endParaRPr lang="hr-HR" dirty="0" smtClean="0"/>
          </a:p>
          <a:p>
            <a:r>
              <a:rPr lang="hr-HR" dirty="0" smtClean="0"/>
              <a:t>2016. mu je dodijeljena </a:t>
            </a:r>
            <a:r>
              <a:rPr lang="hr-HR" dirty="0" err="1" smtClean="0"/>
              <a:t>Oeuvreprijs</a:t>
            </a:r>
            <a:r>
              <a:rPr lang="hr-HR" dirty="0" smtClean="0"/>
              <a:t>, nagrada za doprinos nogometu kroz cijelu karijeru.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4262" y="342439"/>
            <a:ext cx="2459538" cy="1415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570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hr-HR" dirty="0" smtClean="0"/>
              <a:t>NAJBOLJI STOPER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19950" y="3262491"/>
            <a:ext cx="4879446" cy="3176409"/>
          </a:xfrm>
          <a:prstGeom prst="rect">
            <a:avLst/>
          </a:prstGeom>
        </p:spPr>
      </p:pic>
      <p:sp>
        <p:nvSpPr>
          <p:cNvPr id="5" name="Pravokutnik 4"/>
          <p:cNvSpPr/>
          <p:nvPr/>
        </p:nvSpPr>
        <p:spPr>
          <a:xfrm>
            <a:off x="838200" y="1876425"/>
            <a:ext cx="8305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err="1" smtClean="0"/>
              <a:t>Ronald</a:t>
            </a:r>
            <a:r>
              <a:rPr lang="hr-HR" dirty="0" smtClean="0"/>
              <a:t> </a:t>
            </a:r>
            <a:r>
              <a:rPr lang="hr-HR" dirty="0" err="1" smtClean="0"/>
              <a:t>Koeman</a:t>
            </a:r>
            <a:r>
              <a:rPr lang="hr-HR" dirty="0" smtClean="0"/>
              <a:t> (</a:t>
            </a:r>
            <a:r>
              <a:rPr lang="hr-HR" dirty="0" err="1" smtClean="0"/>
              <a:t>Zaandam</a:t>
            </a:r>
            <a:r>
              <a:rPr lang="hr-HR" dirty="0" smtClean="0"/>
              <a:t>, 21. ožujka 1963.) je bivši nizozemski nogometni branič, a sada nogometni trener.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/>
          </a:p>
        </p:txBody>
      </p:sp>
      <p:sp>
        <p:nvSpPr>
          <p:cNvPr id="6" name="Pravokutnik 5"/>
          <p:cNvSpPr/>
          <p:nvPr/>
        </p:nvSpPr>
        <p:spPr>
          <a:xfrm>
            <a:off x="838200" y="2615089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/>
              <a:t>Brat je bivšeg trenera </a:t>
            </a:r>
            <a:r>
              <a:rPr lang="hr-HR" dirty="0" err="1" smtClean="0"/>
              <a:t>Feyenoorda</a:t>
            </a:r>
            <a:r>
              <a:rPr lang="hr-HR" dirty="0" smtClean="0"/>
              <a:t> </a:t>
            </a:r>
            <a:r>
              <a:rPr lang="hr-HR" dirty="0" err="1" smtClean="0"/>
              <a:t>Erwina</a:t>
            </a:r>
            <a:r>
              <a:rPr lang="hr-HR" dirty="0" smtClean="0"/>
              <a:t> </a:t>
            </a:r>
            <a:r>
              <a:rPr lang="hr-HR" dirty="0" err="1" smtClean="0"/>
              <a:t>Koemana</a:t>
            </a:r>
            <a:r>
              <a:rPr lang="hr-HR" dirty="0" smtClean="0"/>
              <a:t> i sin bivšeg nizozemskog reprezentativca Martina </a:t>
            </a:r>
            <a:r>
              <a:rPr lang="hr-HR" dirty="0" err="1" smtClean="0"/>
              <a:t>Koemana</a:t>
            </a:r>
            <a:r>
              <a:rPr lang="hr-HR" dirty="0" smtClean="0"/>
              <a:t>. Bio je poznat po izvođenju slobodnih udaraca i točnim dugim loptama.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994325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6" grpId="0"/>
    </p:bld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266</Words>
  <Application>Microsoft Office PowerPoint</Application>
  <PresentationFormat>Široki zaslon</PresentationFormat>
  <Paragraphs>25</Paragraphs>
  <Slides>6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sustava Office</vt:lpstr>
      <vt:lpstr>NIZOZEMSKA U NOGOMETU</vt:lpstr>
      <vt:lpstr>POVIJEST</vt:lpstr>
      <vt:lpstr> SVIJETSKO PRVENSTO </vt:lpstr>
      <vt:lpstr>EUROPSKO PRVENSTVO</vt:lpstr>
      <vt:lpstr>NAJVEĆI SVIH VREMENA</vt:lpstr>
      <vt:lpstr>NAJBOLJI STOPER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NIZOZEMSKA U NOGOMETU</dc:title>
  <dc:creator>Racunalo 6</dc:creator>
  <cp:lastModifiedBy>Racunalo 6</cp:lastModifiedBy>
  <cp:revision>10</cp:revision>
  <dcterms:created xsi:type="dcterms:W3CDTF">2023-04-26T11:36:44Z</dcterms:created>
  <dcterms:modified xsi:type="dcterms:W3CDTF">2023-05-03T11:37:48Z</dcterms:modified>
</cp:coreProperties>
</file>